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19"/>
  </p:notesMasterIdLst>
  <p:sldIdLst>
    <p:sldId id="292" r:id="rId2"/>
    <p:sldId id="263" r:id="rId3"/>
    <p:sldId id="295" r:id="rId4"/>
    <p:sldId id="293" r:id="rId5"/>
    <p:sldId id="272" r:id="rId6"/>
    <p:sldId id="296" r:id="rId7"/>
    <p:sldId id="297" r:id="rId8"/>
    <p:sldId id="298" r:id="rId9"/>
    <p:sldId id="301" r:id="rId10"/>
    <p:sldId id="303" r:id="rId11"/>
    <p:sldId id="302" r:id="rId12"/>
    <p:sldId id="305" r:id="rId13"/>
    <p:sldId id="299" r:id="rId14"/>
    <p:sldId id="300" r:id="rId15"/>
    <p:sldId id="304" r:id="rId16"/>
    <p:sldId id="306" r:id="rId17"/>
    <p:sldId id="290" r:id="rId18"/>
  </p:sldIdLst>
  <p:sldSz cx="9144000" cy="6858000" type="screen4x3"/>
  <p:notesSz cx="6797675" cy="9928225"/>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o Boada García" initials="AB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3379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67" autoAdjust="0"/>
  </p:normalViewPr>
  <p:slideViewPr>
    <p:cSldViewPr>
      <p:cViewPr varScale="1">
        <p:scale>
          <a:sx n="94" d="100"/>
          <a:sy n="94" d="100"/>
        </p:scale>
        <p:origin x="20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arsuaga\Documents\jurisprudencia\ECLI\2017\20170609Grecia\Presentacion\consultasMes_2017060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Queries/Month</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consultasMes_20170306!$C$2</c:f>
              <c:strCache>
                <c:ptCount val="1"/>
                <c:pt idx="0">
                  <c:v>Number of Queries per month</c:v>
                </c:pt>
              </c:strCache>
            </c:strRef>
          </c:tx>
          <c:spPr>
            <a:solidFill>
              <a:schemeClr val="accent1">
                <a:lumMod val="90000"/>
              </a:schemeClr>
            </a:solidFill>
          </c:spPr>
          <c:invertIfNegative val="0"/>
          <c:dLbls>
            <c:dLbl>
              <c:idx val="10"/>
              <c:spPr/>
              <c:txPr>
                <a:bodyPr/>
                <a:lstStyle/>
                <a:p>
                  <a:pPr>
                    <a:defRPr sz="2000" b="1"/>
                  </a:pPr>
                  <a:endParaRPr lang="nl-NL"/>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consultasMes_20170306!$B$3:$B$14</c:f>
              <c:strCache>
                <c:ptCount val="12"/>
                <c:pt idx="0">
                  <c:v>    1 </c:v>
                </c:pt>
                <c:pt idx="1">
                  <c:v>    2 </c:v>
                </c:pt>
                <c:pt idx="2">
                  <c:v>    3 </c:v>
                </c:pt>
                <c:pt idx="3">
                  <c:v>    4 </c:v>
                </c:pt>
                <c:pt idx="4">
                  <c:v>    5 </c:v>
                </c:pt>
                <c:pt idx="5">
                  <c:v>    6 </c:v>
                </c:pt>
                <c:pt idx="6">
                  <c:v>    7 </c:v>
                </c:pt>
                <c:pt idx="7">
                  <c:v>    8 </c:v>
                </c:pt>
                <c:pt idx="8">
                  <c:v>    9 </c:v>
                </c:pt>
                <c:pt idx="9">
                  <c:v>   10 </c:v>
                </c:pt>
                <c:pt idx="10">
                  <c:v>   11 </c:v>
                </c:pt>
                <c:pt idx="11">
                  <c:v>   12 </c:v>
                </c:pt>
              </c:strCache>
            </c:strRef>
          </c:cat>
          <c:val>
            <c:numRef>
              <c:f>consultasMes_20170306!$C$3:$C$14</c:f>
              <c:numCache>
                <c:formatCode>#,##0</c:formatCode>
                <c:ptCount val="12"/>
                <c:pt idx="0">
                  <c:v>522897</c:v>
                </c:pt>
                <c:pt idx="1">
                  <c:v>746649</c:v>
                </c:pt>
                <c:pt idx="2">
                  <c:v>767937</c:v>
                </c:pt>
                <c:pt idx="3">
                  <c:v>807333</c:v>
                </c:pt>
                <c:pt idx="4">
                  <c:v>796395</c:v>
                </c:pt>
                <c:pt idx="5">
                  <c:v>659052</c:v>
                </c:pt>
                <c:pt idx="6">
                  <c:v>507568</c:v>
                </c:pt>
                <c:pt idx="7">
                  <c:v>278369</c:v>
                </c:pt>
                <c:pt idx="8">
                  <c:v>614796</c:v>
                </c:pt>
                <c:pt idx="9">
                  <c:v>802483</c:v>
                </c:pt>
                <c:pt idx="10">
                  <c:v>882631</c:v>
                </c:pt>
                <c:pt idx="11">
                  <c:v>659460</c:v>
                </c:pt>
              </c:numCache>
            </c:numRef>
          </c:val>
        </c:ser>
        <c:dLbls>
          <c:showLegendKey val="0"/>
          <c:showVal val="0"/>
          <c:showCatName val="0"/>
          <c:showSerName val="0"/>
          <c:showPercent val="0"/>
          <c:showBubbleSize val="0"/>
        </c:dLbls>
        <c:gapWidth val="150"/>
        <c:shape val="cylinder"/>
        <c:axId val="128342080"/>
        <c:axId val="128343648"/>
        <c:axId val="0"/>
      </c:bar3DChart>
      <c:catAx>
        <c:axId val="128342080"/>
        <c:scaling>
          <c:orientation val="minMax"/>
        </c:scaling>
        <c:delete val="0"/>
        <c:axPos val="b"/>
        <c:numFmt formatCode="General" sourceLinked="0"/>
        <c:majorTickMark val="none"/>
        <c:minorTickMark val="none"/>
        <c:tickLblPos val="nextTo"/>
        <c:crossAx val="128343648"/>
        <c:crosses val="autoZero"/>
        <c:auto val="1"/>
        <c:lblAlgn val="ctr"/>
        <c:lblOffset val="100"/>
        <c:noMultiLvlLbl val="0"/>
      </c:catAx>
      <c:valAx>
        <c:axId val="128343648"/>
        <c:scaling>
          <c:orientation val="minMax"/>
        </c:scaling>
        <c:delete val="0"/>
        <c:axPos val="l"/>
        <c:majorGridlines/>
        <c:numFmt formatCode="#,##0" sourceLinked="1"/>
        <c:majorTickMark val="none"/>
        <c:minorTickMark val="none"/>
        <c:tickLblPos val="nextTo"/>
        <c:crossAx val="1283420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ES"/>
              <a:t>Number</a:t>
            </a:r>
            <a:r>
              <a:rPr lang="es-ES" baseline="0"/>
              <a:t> of queries/ Month</a:t>
            </a:r>
            <a:endParaRPr lang="es-ES"/>
          </a:p>
        </c:rich>
      </c:tx>
      <c:overlay val="1"/>
    </c:title>
    <c:autoTitleDeleted val="0"/>
    <c:view3D>
      <c:rotX val="15"/>
      <c:rotY val="20"/>
      <c:rAngAx val="0"/>
    </c:view3D>
    <c:floor>
      <c:thickness val="0"/>
    </c:floor>
    <c:sideWall>
      <c:thickness val="0"/>
    </c:sideWall>
    <c:backWall>
      <c:thickness val="0"/>
    </c:backWall>
    <c:plotArea>
      <c:layout>
        <c:manualLayout>
          <c:layoutTarget val="inner"/>
          <c:xMode val="edge"/>
          <c:yMode val="edge"/>
          <c:x val="7.9871894251560521E-2"/>
          <c:y val="0.13704421562689278"/>
          <c:w val="0.91999850648631343"/>
          <c:h val="0.8058285663010073"/>
        </c:manualLayout>
      </c:layout>
      <c:bar3DChart>
        <c:barDir val="col"/>
        <c:grouping val="stacked"/>
        <c:varyColors val="0"/>
        <c:ser>
          <c:idx val="0"/>
          <c:order val="0"/>
          <c:tx>
            <c:strRef>
              <c:f>ExtranetQueries!$C$4</c:f>
              <c:strCache>
                <c:ptCount val="1"/>
                <c:pt idx="0">
                  <c:v> Month</c:v>
                </c:pt>
              </c:strCache>
            </c:strRef>
          </c:tx>
          <c:invertIfNegative val="0"/>
          <c:val>
            <c:numRef>
              <c:f>ExtranetQueries!$C$5:$C$16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er>
        <c:ser>
          <c:idx val="1"/>
          <c:order val="1"/>
          <c:tx>
            <c:strRef>
              <c:f>ExtranetQueries!$D$4</c:f>
              <c:strCache>
                <c:ptCount val="1"/>
                <c:pt idx="0">
                  <c:v> Number of Queries</c:v>
                </c:pt>
              </c:strCache>
            </c:strRef>
          </c:tx>
          <c:spPr>
            <a:solidFill>
              <a:schemeClr val="accent1">
                <a:lumMod val="90000"/>
              </a:schemeClr>
            </a:solidFill>
            <a:ln>
              <a:solidFill>
                <a:schemeClr val="accent1">
                  <a:lumMod val="50000"/>
                </a:schemeClr>
              </a:solidFill>
            </a:ln>
          </c:spPr>
          <c:invertIfNegative val="0"/>
          <c:dLbls>
            <c:dLbl>
              <c:idx val="0"/>
              <c:layout>
                <c:manualLayout>
                  <c:x val="-1.681829926699577E-3"/>
                  <c:y val="-0.2649572649572649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40798009057158E-2"/>
                  <c:y val="-0.3162393162393162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3304845548152634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178232902234372E-3"/>
                  <c:y val="-0.3532763532763533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6129356887383895E-3"/>
                  <c:y val="-0.336182336182336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952089538030544E-2"/>
                  <c:y val="-0.336182336182336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2248465566242843E-2"/>
                  <c:y val="-0.3247863247863248"/>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4995615903550981E-3"/>
                  <c:y val="-0.1623931623931624"/>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0498684771065294E-2"/>
                  <c:y val="-0.32193732193732194"/>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747150337308137E-2"/>
                  <c:y val="-0.3618233618233618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5448982089674024E-2"/>
                  <c:y val="-0.40455840455840458"/>
                </c:manualLayout>
              </c:layout>
              <c:spPr/>
              <c:txPr>
                <a:bodyPr/>
                <a:lstStyle/>
                <a:p>
                  <a:pPr>
                    <a:defRPr sz="3000" b="1" baseline="0"/>
                  </a:pPr>
                  <a:endParaRPr lang="nl-NL"/>
                </a:p>
              </c:txPr>
              <c:showLegendKey val="0"/>
              <c:showVal val="1"/>
              <c:showCatName val="0"/>
              <c:showSerName val="0"/>
              <c:showPercent val="0"/>
              <c:showBubbleSize val="0"/>
              <c:extLst>
                <c:ext xmlns:c15="http://schemas.microsoft.com/office/drawing/2012/chart" uri="{CE6537A1-D6FC-4f65-9D91-7224C49458BB}"/>
              </c:extLst>
            </c:dLbl>
            <c:dLbl>
              <c:idx val="11"/>
              <c:layout>
                <c:manualLayout>
                  <c:x val="1.3998246361420393E-2"/>
                  <c:y val="-0.3276353276353276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ExtranetQueries!$D$5:$D$16</c:f>
              <c:numCache>
                <c:formatCode>#,##0</c:formatCode>
                <c:ptCount val="12"/>
                <c:pt idx="0">
                  <c:v>355581</c:v>
                </c:pt>
                <c:pt idx="1">
                  <c:v>436907</c:v>
                </c:pt>
                <c:pt idx="2">
                  <c:v>434980</c:v>
                </c:pt>
                <c:pt idx="3">
                  <c:v>442193</c:v>
                </c:pt>
                <c:pt idx="4">
                  <c:v>440879</c:v>
                </c:pt>
                <c:pt idx="5">
                  <c:v>435879</c:v>
                </c:pt>
                <c:pt idx="6">
                  <c:v>341397</c:v>
                </c:pt>
                <c:pt idx="7">
                  <c:v>144024</c:v>
                </c:pt>
                <c:pt idx="8">
                  <c:v>341393</c:v>
                </c:pt>
                <c:pt idx="9">
                  <c:v>403712</c:v>
                </c:pt>
                <c:pt idx="10">
                  <c:v>442030</c:v>
                </c:pt>
                <c:pt idx="11">
                  <c:v>342002</c:v>
                </c:pt>
              </c:numCache>
            </c:numRef>
          </c:val>
        </c:ser>
        <c:dLbls>
          <c:showLegendKey val="0"/>
          <c:showVal val="0"/>
          <c:showCatName val="0"/>
          <c:showSerName val="0"/>
          <c:showPercent val="0"/>
          <c:showBubbleSize val="0"/>
        </c:dLbls>
        <c:gapWidth val="150"/>
        <c:shape val="cylinder"/>
        <c:axId val="206403384"/>
        <c:axId val="206403776"/>
        <c:axId val="0"/>
      </c:bar3DChart>
      <c:catAx>
        <c:axId val="206403384"/>
        <c:scaling>
          <c:orientation val="minMax"/>
        </c:scaling>
        <c:delete val="0"/>
        <c:axPos val="b"/>
        <c:majorTickMark val="none"/>
        <c:minorTickMark val="none"/>
        <c:tickLblPos val="nextTo"/>
        <c:crossAx val="206403776"/>
        <c:crosses val="autoZero"/>
        <c:auto val="1"/>
        <c:lblAlgn val="ctr"/>
        <c:lblOffset val="100"/>
        <c:noMultiLvlLbl val="0"/>
      </c:catAx>
      <c:valAx>
        <c:axId val="206403776"/>
        <c:scaling>
          <c:orientation val="minMax"/>
        </c:scaling>
        <c:delete val="0"/>
        <c:axPos val="l"/>
        <c:majorGridlines/>
        <c:numFmt formatCode="#,##0" sourceLinked="0"/>
        <c:majorTickMark val="none"/>
        <c:minorTickMark val="none"/>
        <c:tickLblPos val="nextTo"/>
        <c:crossAx val="206403384"/>
        <c:crosses val="autoZero"/>
        <c:crossBetween val="between"/>
      </c:valAx>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36127-3EE3-4AB7-96EC-A148C6F3C276}" type="doc">
      <dgm:prSet loTypeId="urn:microsoft.com/office/officeart/2005/8/layout/chevron2" loCatId="process" qsTypeId="urn:microsoft.com/office/officeart/2005/8/quickstyle/simple1" qsCatId="simple" csTypeId="urn:microsoft.com/office/officeart/2005/8/colors/accent1_2" csCatId="accent1" phldr="1"/>
      <dgm:spPr/>
    </dgm:pt>
    <dgm:pt modelId="{D700B577-1C77-4A29-B974-1763B24772F1}">
      <dgm:prSet phldrT="[Texto]" custT="1"/>
      <dgm:spPr>
        <a:solidFill>
          <a:srgbClr val="009ED6"/>
        </a:solidFill>
        <a:ln>
          <a:solidFill>
            <a:srgbClr val="009ED6"/>
          </a:solidFill>
        </a:ln>
      </dgm:spPr>
      <dgm:t>
        <a:bodyPr/>
        <a:lstStyle/>
        <a:p>
          <a:r>
            <a:rPr lang="es-ES" sz="2800" dirty="0" smtClean="0"/>
            <a:t>2013</a:t>
          </a:r>
          <a:endParaRPr lang="es-ES" sz="2800" dirty="0"/>
        </a:p>
      </dgm:t>
    </dgm:pt>
    <dgm:pt modelId="{ED5DB4E2-A783-4897-9CAD-E7FC96E926E8}" type="parTrans" cxnId="{44AB25FD-2753-429F-8E1F-549FC5F8CDE0}">
      <dgm:prSet/>
      <dgm:spPr/>
      <dgm:t>
        <a:bodyPr/>
        <a:lstStyle/>
        <a:p>
          <a:endParaRPr lang="es-ES"/>
        </a:p>
      </dgm:t>
    </dgm:pt>
    <dgm:pt modelId="{549B16B1-B058-4C10-A94D-AEDFEE0A8539}" type="sibTrans" cxnId="{44AB25FD-2753-429F-8E1F-549FC5F8CDE0}">
      <dgm:prSet/>
      <dgm:spPr/>
      <dgm:t>
        <a:bodyPr/>
        <a:lstStyle/>
        <a:p>
          <a:endParaRPr lang="es-ES"/>
        </a:p>
      </dgm:t>
    </dgm:pt>
    <dgm:pt modelId="{73474C12-72B3-4387-BF2D-252113056361}">
      <dgm:prSet phldrT="[Texto]" custT="1"/>
      <dgm:spPr>
        <a:solidFill>
          <a:srgbClr val="009ED6"/>
        </a:solidFill>
        <a:ln>
          <a:solidFill>
            <a:srgbClr val="009ED6"/>
          </a:solidFill>
        </a:ln>
      </dgm:spPr>
      <dgm:t>
        <a:bodyPr/>
        <a:lstStyle/>
        <a:p>
          <a:r>
            <a:rPr lang="es-ES" sz="2800" dirty="0" smtClean="0"/>
            <a:t>2014</a:t>
          </a:r>
          <a:endParaRPr lang="es-ES" sz="2800" dirty="0"/>
        </a:p>
      </dgm:t>
    </dgm:pt>
    <dgm:pt modelId="{3377ED56-B02D-4F68-B426-15049ACC1237}" type="parTrans" cxnId="{F307D7E8-030D-486C-8827-5CF16EDA2096}">
      <dgm:prSet/>
      <dgm:spPr/>
      <dgm:t>
        <a:bodyPr/>
        <a:lstStyle/>
        <a:p>
          <a:endParaRPr lang="es-ES"/>
        </a:p>
      </dgm:t>
    </dgm:pt>
    <dgm:pt modelId="{9A7844E8-311F-4F85-99F9-1448B584C7A7}" type="sibTrans" cxnId="{F307D7E8-030D-486C-8827-5CF16EDA2096}">
      <dgm:prSet/>
      <dgm:spPr/>
      <dgm:t>
        <a:bodyPr/>
        <a:lstStyle/>
        <a:p>
          <a:endParaRPr lang="es-ES"/>
        </a:p>
      </dgm:t>
    </dgm:pt>
    <dgm:pt modelId="{41BF4E51-EC1C-4B2F-BB67-3EA277F81466}">
      <dgm:prSet phldrT="[Texto]" custT="1"/>
      <dgm:spPr>
        <a:solidFill>
          <a:srgbClr val="009ED6"/>
        </a:solidFill>
        <a:ln>
          <a:solidFill>
            <a:srgbClr val="009ED6"/>
          </a:solidFill>
        </a:ln>
      </dgm:spPr>
      <dgm:t>
        <a:bodyPr/>
        <a:lstStyle/>
        <a:p>
          <a:r>
            <a:rPr lang="es-ES" sz="2800" dirty="0" smtClean="0"/>
            <a:t>2014</a:t>
          </a:r>
          <a:endParaRPr lang="es-ES" sz="2800" dirty="0"/>
        </a:p>
      </dgm:t>
    </dgm:pt>
    <dgm:pt modelId="{2E7D9B04-BD59-454E-9E31-F4C88D76404A}" type="parTrans" cxnId="{6A73E5E8-D5BC-47A5-9CE7-4E0224ECF6FB}">
      <dgm:prSet/>
      <dgm:spPr/>
      <dgm:t>
        <a:bodyPr/>
        <a:lstStyle/>
        <a:p>
          <a:endParaRPr lang="es-ES"/>
        </a:p>
      </dgm:t>
    </dgm:pt>
    <dgm:pt modelId="{4D4B6075-181C-40C8-BE66-A709980FE0B7}" type="sibTrans" cxnId="{6A73E5E8-D5BC-47A5-9CE7-4E0224ECF6FB}">
      <dgm:prSet/>
      <dgm:spPr/>
      <dgm:t>
        <a:bodyPr/>
        <a:lstStyle/>
        <a:p>
          <a:endParaRPr lang="es-ES"/>
        </a:p>
      </dgm:t>
    </dgm:pt>
    <dgm:pt modelId="{A84654B9-CDF3-4656-9CE0-0E990307EFB1}">
      <dgm:prSet/>
      <dgm:spPr>
        <a:solidFill>
          <a:srgbClr val="009ED6"/>
        </a:solidFill>
        <a:ln>
          <a:solidFill>
            <a:srgbClr val="009ED6"/>
          </a:solidFill>
        </a:ln>
      </dgm:spPr>
      <dgm:t>
        <a:bodyPr/>
        <a:lstStyle/>
        <a:p>
          <a:endParaRPr lang="es-ES" dirty="0"/>
        </a:p>
      </dgm:t>
    </dgm:pt>
    <dgm:pt modelId="{824C526E-16F0-4CBE-B8BD-C435F9C7D89E}" type="parTrans" cxnId="{1B87010E-345F-416B-A20C-A107989CA59E}">
      <dgm:prSet/>
      <dgm:spPr/>
      <dgm:t>
        <a:bodyPr/>
        <a:lstStyle/>
        <a:p>
          <a:endParaRPr lang="es-ES"/>
        </a:p>
      </dgm:t>
    </dgm:pt>
    <dgm:pt modelId="{CC41D0B3-7706-488D-8D64-7759A183762D}" type="sibTrans" cxnId="{1B87010E-345F-416B-A20C-A107989CA59E}">
      <dgm:prSet/>
      <dgm:spPr/>
      <dgm:t>
        <a:bodyPr/>
        <a:lstStyle/>
        <a:p>
          <a:endParaRPr lang="es-ES"/>
        </a:p>
      </dgm:t>
    </dgm:pt>
    <dgm:pt modelId="{139F3066-54F4-489D-BC96-EF08A91CF42C}">
      <dgm:prSet/>
      <dgm:spPr>
        <a:ln>
          <a:solidFill>
            <a:srgbClr val="009ED6"/>
          </a:solidFill>
        </a:ln>
      </dgm:spPr>
      <dgm:t>
        <a:bodyPr/>
        <a:lstStyle/>
        <a:p>
          <a:r>
            <a:rPr lang="es-ES" b="1" dirty="0" smtClean="0">
              <a:solidFill>
                <a:srgbClr val="009ED6"/>
              </a:solidFill>
            </a:rPr>
            <a:t>ECLI IMPLEMENTATION</a:t>
          </a:r>
          <a:endParaRPr lang="es-ES" b="1" dirty="0">
            <a:solidFill>
              <a:srgbClr val="009ED6"/>
            </a:solidFill>
          </a:endParaRPr>
        </a:p>
      </dgm:t>
    </dgm:pt>
    <dgm:pt modelId="{EBEE914D-CDA0-426B-910F-2570D4391317}" type="parTrans" cxnId="{BEC57B7B-718D-4BCD-9DDE-825430D4BDC4}">
      <dgm:prSet/>
      <dgm:spPr/>
      <dgm:t>
        <a:bodyPr/>
        <a:lstStyle/>
        <a:p>
          <a:endParaRPr lang="es-ES"/>
        </a:p>
      </dgm:t>
    </dgm:pt>
    <dgm:pt modelId="{0C78F34F-A483-4065-A059-C808959F784A}" type="sibTrans" cxnId="{BEC57B7B-718D-4BCD-9DDE-825430D4BDC4}">
      <dgm:prSet/>
      <dgm:spPr/>
      <dgm:t>
        <a:bodyPr/>
        <a:lstStyle/>
        <a:p>
          <a:endParaRPr lang="es-ES"/>
        </a:p>
      </dgm:t>
    </dgm:pt>
    <dgm:pt modelId="{B510ADE4-79D0-4A12-9B3C-55D62866F115}">
      <dgm:prSet/>
      <dgm:spPr>
        <a:ln>
          <a:solidFill>
            <a:srgbClr val="009ED6"/>
          </a:solidFill>
        </a:ln>
      </dgm:spPr>
      <dgm:t>
        <a:bodyPr/>
        <a:lstStyle/>
        <a:p>
          <a:r>
            <a:rPr lang="es-ES" b="1" dirty="0" smtClean="0">
              <a:solidFill>
                <a:srgbClr val="009ED6"/>
              </a:solidFill>
            </a:rPr>
            <a:t>DELIVERY SITEMAP FILES TO DG JUSTICE</a:t>
          </a:r>
          <a:endParaRPr lang="es-ES" b="1" dirty="0">
            <a:solidFill>
              <a:srgbClr val="009ED6"/>
            </a:solidFill>
          </a:endParaRPr>
        </a:p>
      </dgm:t>
    </dgm:pt>
    <dgm:pt modelId="{224A3FC2-6336-41D7-8C28-92EEC22D3E51}" type="parTrans" cxnId="{DBBDCF87-EB67-43E2-BD7D-1B3E3DFD9F7E}">
      <dgm:prSet/>
      <dgm:spPr/>
      <dgm:t>
        <a:bodyPr/>
        <a:lstStyle/>
        <a:p>
          <a:endParaRPr lang="es-ES"/>
        </a:p>
      </dgm:t>
    </dgm:pt>
    <dgm:pt modelId="{75D3FAAA-E2DC-4D13-B413-44BAAA474716}" type="sibTrans" cxnId="{DBBDCF87-EB67-43E2-BD7D-1B3E3DFD9F7E}">
      <dgm:prSet/>
      <dgm:spPr/>
      <dgm:t>
        <a:bodyPr/>
        <a:lstStyle/>
        <a:p>
          <a:endParaRPr lang="es-ES"/>
        </a:p>
      </dgm:t>
    </dgm:pt>
    <dgm:pt modelId="{C3BF55B5-E8AB-49B1-BFCA-EA5B3BC790B9}">
      <dgm:prSet/>
      <dgm:spPr>
        <a:ln>
          <a:solidFill>
            <a:srgbClr val="009ED6"/>
          </a:solidFill>
        </a:ln>
      </dgm:spPr>
      <dgm:t>
        <a:bodyPr/>
        <a:lstStyle/>
        <a:p>
          <a:r>
            <a:rPr lang="es-ES" b="1" dirty="0" smtClean="0">
              <a:solidFill>
                <a:srgbClr val="009ED6"/>
              </a:solidFill>
            </a:rPr>
            <a:t>PROMOTING ECLI</a:t>
          </a:r>
          <a:endParaRPr lang="es-ES" b="1" dirty="0">
            <a:solidFill>
              <a:srgbClr val="009ED6"/>
            </a:solidFill>
          </a:endParaRPr>
        </a:p>
      </dgm:t>
    </dgm:pt>
    <dgm:pt modelId="{081253C8-0EB8-46DB-8758-39A13E688EFC}" type="parTrans" cxnId="{0A154BFA-5AB1-48CE-80F4-0C25362660B4}">
      <dgm:prSet/>
      <dgm:spPr/>
      <dgm:t>
        <a:bodyPr/>
        <a:lstStyle/>
        <a:p>
          <a:endParaRPr lang="es-ES"/>
        </a:p>
      </dgm:t>
    </dgm:pt>
    <dgm:pt modelId="{B0A08A2D-E41D-4EA1-A897-616E9F5D57E1}" type="sibTrans" cxnId="{0A154BFA-5AB1-48CE-80F4-0C25362660B4}">
      <dgm:prSet/>
      <dgm:spPr/>
      <dgm:t>
        <a:bodyPr/>
        <a:lstStyle/>
        <a:p>
          <a:endParaRPr lang="es-ES"/>
        </a:p>
      </dgm:t>
    </dgm:pt>
    <dgm:pt modelId="{8B418C0C-20A3-4FC8-89B0-2A5B5FC7FCA5}">
      <dgm:prSet/>
      <dgm:spPr>
        <a:ln>
          <a:solidFill>
            <a:srgbClr val="009ED6"/>
          </a:solidFill>
        </a:ln>
      </dgm:spPr>
      <dgm:t>
        <a:bodyPr/>
        <a:lstStyle/>
        <a:p>
          <a:r>
            <a:rPr lang="es-ES" b="1" dirty="0" smtClean="0">
              <a:solidFill>
                <a:srgbClr val="009ED6"/>
              </a:solidFill>
            </a:rPr>
            <a:t>BIG DATA ANALYTICS</a:t>
          </a:r>
          <a:endParaRPr lang="es-ES" b="1" dirty="0">
            <a:solidFill>
              <a:srgbClr val="009ED6"/>
            </a:solidFill>
          </a:endParaRPr>
        </a:p>
      </dgm:t>
    </dgm:pt>
    <dgm:pt modelId="{CC5C29B5-34A1-4041-ADD8-8F4C9C48E0B0}" type="parTrans" cxnId="{E388D3A5-E500-4DE4-A8F1-024DE66F858E}">
      <dgm:prSet/>
      <dgm:spPr/>
      <dgm:t>
        <a:bodyPr/>
        <a:lstStyle/>
        <a:p>
          <a:endParaRPr lang="es-ES"/>
        </a:p>
      </dgm:t>
    </dgm:pt>
    <dgm:pt modelId="{3FAEDB7B-8E4C-4566-9A46-26224CF9B65E}" type="sibTrans" cxnId="{E388D3A5-E500-4DE4-A8F1-024DE66F858E}">
      <dgm:prSet/>
      <dgm:spPr/>
      <dgm:t>
        <a:bodyPr/>
        <a:lstStyle/>
        <a:p>
          <a:endParaRPr lang="es-ES"/>
        </a:p>
      </dgm:t>
    </dgm:pt>
    <dgm:pt modelId="{B7330E3E-440D-4E07-95B5-9C9366459CB3}" type="pres">
      <dgm:prSet presAssocID="{12436127-3EE3-4AB7-96EC-A148C6F3C276}" presName="linearFlow" presStyleCnt="0">
        <dgm:presLayoutVars>
          <dgm:dir/>
          <dgm:animLvl val="lvl"/>
          <dgm:resizeHandles val="exact"/>
        </dgm:presLayoutVars>
      </dgm:prSet>
      <dgm:spPr/>
    </dgm:pt>
    <dgm:pt modelId="{97339AFC-B7C0-4C38-8022-FA02DEBCD25F}" type="pres">
      <dgm:prSet presAssocID="{D700B577-1C77-4A29-B974-1763B24772F1}" presName="composite" presStyleCnt="0"/>
      <dgm:spPr/>
    </dgm:pt>
    <dgm:pt modelId="{4A927A2C-2141-49E7-8728-1FA25C045102}" type="pres">
      <dgm:prSet presAssocID="{D700B577-1C77-4A29-B974-1763B24772F1}" presName="parentText" presStyleLbl="alignNode1" presStyleIdx="0" presStyleCnt="4">
        <dgm:presLayoutVars>
          <dgm:chMax val="1"/>
          <dgm:bulletEnabled val="1"/>
        </dgm:presLayoutVars>
      </dgm:prSet>
      <dgm:spPr/>
      <dgm:t>
        <a:bodyPr/>
        <a:lstStyle/>
        <a:p>
          <a:endParaRPr lang="es-ES"/>
        </a:p>
      </dgm:t>
    </dgm:pt>
    <dgm:pt modelId="{7330E86E-06AF-4486-AAB5-0AF4160581CA}" type="pres">
      <dgm:prSet presAssocID="{D700B577-1C77-4A29-B974-1763B24772F1}" presName="descendantText" presStyleLbl="alignAcc1" presStyleIdx="0" presStyleCnt="4" custLinFactNeighborY="-186">
        <dgm:presLayoutVars>
          <dgm:bulletEnabled val="1"/>
        </dgm:presLayoutVars>
      </dgm:prSet>
      <dgm:spPr/>
      <dgm:t>
        <a:bodyPr/>
        <a:lstStyle/>
        <a:p>
          <a:endParaRPr lang="es-ES"/>
        </a:p>
      </dgm:t>
    </dgm:pt>
    <dgm:pt modelId="{2F5B51DD-1658-412F-B7A3-0F563AAACFAA}" type="pres">
      <dgm:prSet presAssocID="{549B16B1-B058-4C10-A94D-AEDFEE0A8539}" presName="sp" presStyleCnt="0"/>
      <dgm:spPr/>
    </dgm:pt>
    <dgm:pt modelId="{2495A246-16A6-4250-80A9-69EB09715D76}" type="pres">
      <dgm:prSet presAssocID="{73474C12-72B3-4387-BF2D-252113056361}" presName="composite" presStyleCnt="0"/>
      <dgm:spPr/>
    </dgm:pt>
    <dgm:pt modelId="{B8444ADC-F94F-4BF4-B35B-BEA01DB5465A}" type="pres">
      <dgm:prSet presAssocID="{73474C12-72B3-4387-BF2D-252113056361}" presName="parentText" presStyleLbl="alignNode1" presStyleIdx="1" presStyleCnt="4">
        <dgm:presLayoutVars>
          <dgm:chMax val="1"/>
          <dgm:bulletEnabled val="1"/>
        </dgm:presLayoutVars>
      </dgm:prSet>
      <dgm:spPr/>
      <dgm:t>
        <a:bodyPr/>
        <a:lstStyle/>
        <a:p>
          <a:endParaRPr lang="es-ES"/>
        </a:p>
      </dgm:t>
    </dgm:pt>
    <dgm:pt modelId="{541890AA-6F31-4499-B370-C9B06DD573ED}" type="pres">
      <dgm:prSet presAssocID="{73474C12-72B3-4387-BF2D-252113056361}" presName="descendantText" presStyleLbl="alignAcc1" presStyleIdx="1" presStyleCnt="4">
        <dgm:presLayoutVars>
          <dgm:bulletEnabled val="1"/>
        </dgm:presLayoutVars>
      </dgm:prSet>
      <dgm:spPr/>
      <dgm:t>
        <a:bodyPr/>
        <a:lstStyle/>
        <a:p>
          <a:endParaRPr lang="es-ES"/>
        </a:p>
      </dgm:t>
    </dgm:pt>
    <dgm:pt modelId="{36048CF8-D607-4610-9C87-7EA789B69590}" type="pres">
      <dgm:prSet presAssocID="{9A7844E8-311F-4F85-99F9-1448B584C7A7}" presName="sp" presStyleCnt="0"/>
      <dgm:spPr/>
    </dgm:pt>
    <dgm:pt modelId="{8841543A-0689-4093-9F98-B7933566B093}" type="pres">
      <dgm:prSet presAssocID="{41BF4E51-EC1C-4B2F-BB67-3EA277F81466}" presName="composite" presStyleCnt="0"/>
      <dgm:spPr/>
    </dgm:pt>
    <dgm:pt modelId="{12BC020C-8591-4A89-B07C-A281512F8307}" type="pres">
      <dgm:prSet presAssocID="{41BF4E51-EC1C-4B2F-BB67-3EA277F81466}" presName="parentText" presStyleLbl="alignNode1" presStyleIdx="2" presStyleCnt="4">
        <dgm:presLayoutVars>
          <dgm:chMax val="1"/>
          <dgm:bulletEnabled val="1"/>
        </dgm:presLayoutVars>
      </dgm:prSet>
      <dgm:spPr/>
      <dgm:t>
        <a:bodyPr/>
        <a:lstStyle/>
        <a:p>
          <a:endParaRPr lang="es-ES"/>
        </a:p>
      </dgm:t>
    </dgm:pt>
    <dgm:pt modelId="{6F8C7F36-7994-4C01-BB78-B8AA7DDE15B3}" type="pres">
      <dgm:prSet presAssocID="{41BF4E51-EC1C-4B2F-BB67-3EA277F81466}" presName="descendantText" presStyleLbl="alignAcc1" presStyleIdx="2" presStyleCnt="4">
        <dgm:presLayoutVars>
          <dgm:bulletEnabled val="1"/>
        </dgm:presLayoutVars>
      </dgm:prSet>
      <dgm:spPr/>
      <dgm:t>
        <a:bodyPr/>
        <a:lstStyle/>
        <a:p>
          <a:endParaRPr lang="es-ES"/>
        </a:p>
      </dgm:t>
    </dgm:pt>
    <dgm:pt modelId="{8745B587-170A-4DD2-BE3C-402B6B8D4F4C}" type="pres">
      <dgm:prSet presAssocID="{4D4B6075-181C-40C8-BE66-A709980FE0B7}" presName="sp" presStyleCnt="0"/>
      <dgm:spPr/>
    </dgm:pt>
    <dgm:pt modelId="{774BE32C-3A8C-46F5-907B-C26096DACBD6}" type="pres">
      <dgm:prSet presAssocID="{A84654B9-CDF3-4656-9CE0-0E990307EFB1}" presName="composite" presStyleCnt="0"/>
      <dgm:spPr/>
    </dgm:pt>
    <dgm:pt modelId="{3E2E7733-639B-4B5F-B758-5ACEBB14026A}" type="pres">
      <dgm:prSet presAssocID="{A84654B9-CDF3-4656-9CE0-0E990307EFB1}" presName="parentText" presStyleLbl="alignNode1" presStyleIdx="3" presStyleCnt="4">
        <dgm:presLayoutVars>
          <dgm:chMax val="1"/>
          <dgm:bulletEnabled val="1"/>
        </dgm:presLayoutVars>
      </dgm:prSet>
      <dgm:spPr/>
      <dgm:t>
        <a:bodyPr/>
        <a:lstStyle/>
        <a:p>
          <a:endParaRPr lang="es-ES"/>
        </a:p>
      </dgm:t>
    </dgm:pt>
    <dgm:pt modelId="{BFF218E7-8155-44E2-A99F-9236266ECD52}" type="pres">
      <dgm:prSet presAssocID="{A84654B9-CDF3-4656-9CE0-0E990307EFB1}" presName="descendantText" presStyleLbl="alignAcc1" presStyleIdx="3" presStyleCnt="4">
        <dgm:presLayoutVars>
          <dgm:bulletEnabled val="1"/>
        </dgm:presLayoutVars>
      </dgm:prSet>
      <dgm:spPr/>
      <dgm:t>
        <a:bodyPr/>
        <a:lstStyle/>
        <a:p>
          <a:endParaRPr lang="es-ES"/>
        </a:p>
      </dgm:t>
    </dgm:pt>
  </dgm:ptLst>
  <dgm:cxnLst>
    <dgm:cxn modelId="{BEC57B7B-718D-4BCD-9DDE-825430D4BDC4}" srcId="{D700B577-1C77-4A29-B974-1763B24772F1}" destId="{139F3066-54F4-489D-BC96-EF08A91CF42C}" srcOrd="0" destOrd="0" parTransId="{EBEE914D-CDA0-426B-910F-2570D4391317}" sibTransId="{0C78F34F-A483-4065-A059-C808959F784A}"/>
    <dgm:cxn modelId="{DBBDCF87-EB67-43E2-BD7D-1B3E3DFD9F7E}" srcId="{73474C12-72B3-4387-BF2D-252113056361}" destId="{B510ADE4-79D0-4A12-9B3C-55D62866F115}" srcOrd="0" destOrd="0" parTransId="{224A3FC2-6336-41D7-8C28-92EEC22D3E51}" sibTransId="{75D3FAAA-E2DC-4D13-B413-44BAAA474716}"/>
    <dgm:cxn modelId="{924EC844-8C34-4687-AAAC-CC9A25ADAD9B}" type="presOf" srcId="{D700B577-1C77-4A29-B974-1763B24772F1}" destId="{4A927A2C-2141-49E7-8728-1FA25C045102}" srcOrd="0" destOrd="0" presId="urn:microsoft.com/office/officeart/2005/8/layout/chevron2"/>
    <dgm:cxn modelId="{44AB25FD-2753-429F-8E1F-549FC5F8CDE0}" srcId="{12436127-3EE3-4AB7-96EC-A148C6F3C276}" destId="{D700B577-1C77-4A29-B974-1763B24772F1}" srcOrd="0" destOrd="0" parTransId="{ED5DB4E2-A783-4897-9CAD-E7FC96E926E8}" sibTransId="{549B16B1-B058-4C10-A94D-AEDFEE0A8539}"/>
    <dgm:cxn modelId="{70B8379F-8718-4EB6-BC55-88C662802B9A}" type="presOf" srcId="{B510ADE4-79D0-4A12-9B3C-55D62866F115}" destId="{541890AA-6F31-4499-B370-C9B06DD573ED}" srcOrd="0" destOrd="0" presId="urn:microsoft.com/office/officeart/2005/8/layout/chevron2"/>
    <dgm:cxn modelId="{0A154BFA-5AB1-48CE-80F4-0C25362660B4}" srcId="{41BF4E51-EC1C-4B2F-BB67-3EA277F81466}" destId="{C3BF55B5-E8AB-49B1-BFCA-EA5B3BC790B9}" srcOrd="0" destOrd="0" parTransId="{081253C8-0EB8-46DB-8758-39A13E688EFC}" sibTransId="{B0A08A2D-E41D-4EA1-A897-616E9F5D57E1}"/>
    <dgm:cxn modelId="{E388D3A5-E500-4DE4-A8F1-024DE66F858E}" srcId="{A84654B9-CDF3-4656-9CE0-0E990307EFB1}" destId="{8B418C0C-20A3-4FC8-89B0-2A5B5FC7FCA5}" srcOrd="0" destOrd="0" parTransId="{CC5C29B5-34A1-4041-ADD8-8F4C9C48E0B0}" sibTransId="{3FAEDB7B-8E4C-4566-9A46-26224CF9B65E}"/>
    <dgm:cxn modelId="{AC6069C3-F9A2-4C0B-BBF9-78E5D755D6BF}" type="presOf" srcId="{139F3066-54F4-489D-BC96-EF08A91CF42C}" destId="{7330E86E-06AF-4486-AAB5-0AF4160581CA}" srcOrd="0" destOrd="0" presId="urn:microsoft.com/office/officeart/2005/8/layout/chevron2"/>
    <dgm:cxn modelId="{2E2321EB-AEA6-4014-971B-071C24BD0937}" type="presOf" srcId="{41BF4E51-EC1C-4B2F-BB67-3EA277F81466}" destId="{12BC020C-8591-4A89-B07C-A281512F8307}" srcOrd="0" destOrd="0" presId="urn:microsoft.com/office/officeart/2005/8/layout/chevron2"/>
    <dgm:cxn modelId="{D45ECE53-FE8D-476E-8961-18A9250A122F}" type="presOf" srcId="{73474C12-72B3-4387-BF2D-252113056361}" destId="{B8444ADC-F94F-4BF4-B35B-BEA01DB5465A}" srcOrd="0" destOrd="0" presId="urn:microsoft.com/office/officeart/2005/8/layout/chevron2"/>
    <dgm:cxn modelId="{69046DA8-B99A-404B-B959-DB8C6CD0685A}" type="presOf" srcId="{12436127-3EE3-4AB7-96EC-A148C6F3C276}" destId="{B7330E3E-440D-4E07-95B5-9C9366459CB3}" srcOrd="0" destOrd="0" presId="urn:microsoft.com/office/officeart/2005/8/layout/chevron2"/>
    <dgm:cxn modelId="{6A73E5E8-D5BC-47A5-9CE7-4E0224ECF6FB}" srcId="{12436127-3EE3-4AB7-96EC-A148C6F3C276}" destId="{41BF4E51-EC1C-4B2F-BB67-3EA277F81466}" srcOrd="2" destOrd="0" parTransId="{2E7D9B04-BD59-454E-9E31-F4C88D76404A}" sibTransId="{4D4B6075-181C-40C8-BE66-A709980FE0B7}"/>
    <dgm:cxn modelId="{0040AFFE-642B-4508-9C30-7D6178E61E4C}" type="presOf" srcId="{C3BF55B5-E8AB-49B1-BFCA-EA5B3BC790B9}" destId="{6F8C7F36-7994-4C01-BB78-B8AA7DDE15B3}" srcOrd="0" destOrd="0" presId="urn:microsoft.com/office/officeart/2005/8/layout/chevron2"/>
    <dgm:cxn modelId="{7E9358C8-86A5-4894-84D3-3FC4BF7F2D2F}" type="presOf" srcId="{8B418C0C-20A3-4FC8-89B0-2A5B5FC7FCA5}" destId="{BFF218E7-8155-44E2-A99F-9236266ECD52}" srcOrd="0" destOrd="0" presId="urn:microsoft.com/office/officeart/2005/8/layout/chevron2"/>
    <dgm:cxn modelId="{1B87010E-345F-416B-A20C-A107989CA59E}" srcId="{12436127-3EE3-4AB7-96EC-A148C6F3C276}" destId="{A84654B9-CDF3-4656-9CE0-0E990307EFB1}" srcOrd="3" destOrd="0" parTransId="{824C526E-16F0-4CBE-B8BD-C435F9C7D89E}" sibTransId="{CC41D0B3-7706-488D-8D64-7759A183762D}"/>
    <dgm:cxn modelId="{3834E4D7-90F0-424C-A0B3-82BC7D44AB3D}" type="presOf" srcId="{A84654B9-CDF3-4656-9CE0-0E990307EFB1}" destId="{3E2E7733-639B-4B5F-B758-5ACEBB14026A}" srcOrd="0" destOrd="0" presId="urn:microsoft.com/office/officeart/2005/8/layout/chevron2"/>
    <dgm:cxn modelId="{F307D7E8-030D-486C-8827-5CF16EDA2096}" srcId="{12436127-3EE3-4AB7-96EC-A148C6F3C276}" destId="{73474C12-72B3-4387-BF2D-252113056361}" srcOrd="1" destOrd="0" parTransId="{3377ED56-B02D-4F68-B426-15049ACC1237}" sibTransId="{9A7844E8-311F-4F85-99F9-1448B584C7A7}"/>
    <dgm:cxn modelId="{AAA86EC1-015E-40C7-9A24-23D358699365}" type="presParOf" srcId="{B7330E3E-440D-4E07-95B5-9C9366459CB3}" destId="{97339AFC-B7C0-4C38-8022-FA02DEBCD25F}" srcOrd="0" destOrd="0" presId="urn:microsoft.com/office/officeart/2005/8/layout/chevron2"/>
    <dgm:cxn modelId="{A7E88053-EFEA-4F87-9DD2-98D94F2906FF}" type="presParOf" srcId="{97339AFC-B7C0-4C38-8022-FA02DEBCD25F}" destId="{4A927A2C-2141-49E7-8728-1FA25C045102}" srcOrd="0" destOrd="0" presId="urn:microsoft.com/office/officeart/2005/8/layout/chevron2"/>
    <dgm:cxn modelId="{96E2F235-535A-4255-8541-600ADC27852B}" type="presParOf" srcId="{97339AFC-B7C0-4C38-8022-FA02DEBCD25F}" destId="{7330E86E-06AF-4486-AAB5-0AF4160581CA}" srcOrd="1" destOrd="0" presId="urn:microsoft.com/office/officeart/2005/8/layout/chevron2"/>
    <dgm:cxn modelId="{0DC3EA69-76F2-4492-8019-1B9D72E3E95B}" type="presParOf" srcId="{B7330E3E-440D-4E07-95B5-9C9366459CB3}" destId="{2F5B51DD-1658-412F-B7A3-0F563AAACFAA}" srcOrd="1" destOrd="0" presId="urn:microsoft.com/office/officeart/2005/8/layout/chevron2"/>
    <dgm:cxn modelId="{5CB026CC-FB02-43FA-B091-71807F97E7F1}" type="presParOf" srcId="{B7330E3E-440D-4E07-95B5-9C9366459CB3}" destId="{2495A246-16A6-4250-80A9-69EB09715D76}" srcOrd="2" destOrd="0" presId="urn:microsoft.com/office/officeart/2005/8/layout/chevron2"/>
    <dgm:cxn modelId="{BA643395-AD58-4FE1-A0A4-3EA52A5A1EFB}" type="presParOf" srcId="{2495A246-16A6-4250-80A9-69EB09715D76}" destId="{B8444ADC-F94F-4BF4-B35B-BEA01DB5465A}" srcOrd="0" destOrd="0" presId="urn:microsoft.com/office/officeart/2005/8/layout/chevron2"/>
    <dgm:cxn modelId="{628FE7F5-7F41-4CB0-8EE9-4A267B5C2037}" type="presParOf" srcId="{2495A246-16A6-4250-80A9-69EB09715D76}" destId="{541890AA-6F31-4499-B370-C9B06DD573ED}" srcOrd="1" destOrd="0" presId="urn:microsoft.com/office/officeart/2005/8/layout/chevron2"/>
    <dgm:cxn modelId="{8EF03FF5-C154-42BC-89E9-2163D2F44D18}" type="presParOf" srcId="{B7330E3E-440D-4E07-95B5-9C9366459CB3}" destId="{36048CF8-D607-4610-9C87-7EA789B69590}" srcOrd="3" destOrd="0" presId="urn:microsoft.com/office/officeart/2005/8/layout/chevron2"/>
    <dgm:cxn modelId="{555DBD80-4434-4796-8BFF-FD73DB966A50}" type="presParOf" srcId="{B7330E3E-440D-4E07-95B5-9C9366459CB3}" destId="{8841543A-0689-4093-9F98-B7933566B093}" srcOrd="4" destOrd="0" presId="urn:microsoft.com/office/officeart/2005/8/layout/chevron2"/>
    <dgm:cxn modelId="{1081035B-BBFC-41D9-AE24-29742451CDFE}" type="presParOf" srcId="{8841543A-0689-4093-9F98-B7933566B093}" destId="{12BC020C-8591-4A89-B07C-A281512F8307}" srcOrd="0" destOrd="0" presId="urn:microsoft.com/office/officeart/2005/8/layout/chevron2"/>
    <dgm:cxn modelId="{AF96F279-B46D-4AD5-9DBE-7252F7A2B57D}" type="presParOf" srcId="{8841543A-0689-4093-9F98-B7933566B093}" destId="{6F8C7F36-7994-4C01-BB78-B8AA7DDE15B3}" srcOrd="1" destOrd="0" presId="urn:microsoft.com/office/officeart/2005/8/layout/chevron2"/>
    <dgm:cxn modelId="{53174707-3F63-471E-98AC-536B7CEDBF4D}" type="presParOf" srcId="{B7330E3E-440D-4E07-95B5-9C9366459CB3}" destId="{8745B587-170A-4DD2-BE3C-402B6B8D4F4C}" srcOrd="5" destOrd="0" presId="urn:microsoft.com/office/officeart/2005/8/layout/chevron2"/>
    <dgm:cxn modelId="{37544CB2-5437-4683-B84D-9A152965F032}" type="presParOf" srcId="{B7330E3E-440D-4E07-95B5-9C9366459CB3}" destId="{774BE32C-3A8C-46F5-907B-C26096DACBD6}" srcOrd="6" destOrd="0" presId="urn:microsoft.com/office/officeart/2005/8/layout/chevron2"/>
    <dgm:cxn modelId="{88790389-9FDE-4313-AC33-CA5288116B49}" type="presParOf" srcId="{774BE32C-3A8C-46F5-907B-C26096DACBD6}" destId="{3E2E7733-639B-4B5F-B758-5ACEBB14026A}" srcOrd="0" destOrd="0" presId="urn:microsoft.com/office/officeart/2005/8/layout/chevron2"/>
    <dgm:cxn modelId="{B994FEF3-03C2-4D57-BAE6-5FBE4FE6405A}" type="presParOf" srcId="{774BE32C-3A8C-46F5-907B-C26096DACBD6}" destId="{BFF218E7-8155-44E2-A99F-9236266ECD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3DA6A48-7839-4CCB-9B7B-FEA237EABC85}" type="doc">
      <dgm:prSet loTypeId="urn:microsoft.com/office/officeart/2008/layout/PictureStrips" loCatId="picture" qsTypeId="urn:microsoft.com/office/officeart/2005/8/quickstyle/simple1" qsCatId="simple" csTypeId="urn:microsoft.com/office/officeart/2005/8/colors/accent4_1" csCatId="accent4" phldr="1"/>
      <dgm:spPr/>
    </dgm:pt>
    <dgm:pt modelId="{EBE94D9C-25BC-467B-ACB9-59C05F90967C}">
      <dgm:prSet phldrT="[Texto]" custT="1"/>
      <dgm:spPr>
        <a:noFill/>
        <a:ln w="12700">
          <a:solidFill>
            <a:srgbClr val="000000"/>
          </a:solidFill>
        </a:ln>
      </dgm:spPr>
      <dgm:t>
        <a:bodyPr/>
        <a:lstStyle/>
        <a:p>
          <a:r>
            <a:rPr lang="es-ES" sz="1400" dirty="0" smtClean="0"/>
            <a:t>Auto de 26 de abril de 2011, del Tribunal Supremo. Sala de lo Contencioso, con </a:t>
          </a:r>
        </a:p>
        <a:p>
          <a:r>
            <a:rPr lang="es-ES" sz="2000" b="1" dirty="0" smtClean="0"/>
            <a:t>ROJ: 	   ATS 3837/2011</a:t>
          </a:r>
        </a:p>
        <a:p>
          <a:r>
            <a:rPr lang="es-ES" sz="2400" b="1" dirty="0" smtClean="0"/>
            <a:t>ECLI:ES:TS:2011:3837A</a:t>
          </a:r>
          <a:endParaRPr lang="es-ES" sz="2400" b="1" dirty="0"/>
        </a:p>
      </dgm:t>
    </dgm:pt>
    <dgm:pt modelId="{96AE878F-AA4A-4FBF-8904-0A260F5F10EE}" type="parTrans" cxnId="{24318A3B-9AD6-43CA-B57F-33E66B63162F}">
      <dgm:prSet/>
      <dgm:spPr/>
      <dgm:t>
        <a:bodyPr/>
        <a:lstStyle/>
        <a:p>
          <a:endParaRPr lang="es-ES"/>
        </a:p>
      </dgm:t>
    </dgm:pt>
    <dgm:pt modelId="{3F5D0943-B637-4FA7-88A9-22A91EDDF9E2}" type="sibTrans" cxnId="{24318A3B-9AD6-43CA-B57F-33E66B63162F}">
      <dgm:prSet/>
      <dgm:spPr/>
      <dgm:t>
        <a:bodyPr/>
        <a:lstStyle/>
        <a:p>
          <a:endParaRPr lang="es-ES"/>
        </a:p>
      </dgm:t>
    </dgm:pt>
    <dgm:pt modelId="{ECDB45BB-63BB-432C-A7BF-DBAD42B77DD7}">
      <dgm:prSet phldrT="[Texto]" custT="1"/>
      <dgm:spPr>
        <a:noFill/>
        <a:ln w="12700"/>
      </dgm:spPr>
      <dgm:t>
        <a:bodyPr/>
        <a:lstStyle/>
        <a:p>
          <a:r>
            <a:rPr lang="es-ES" sz="1400" dirty="0" smtClean="0"/>
            <a:t>Sentencia del 29 de mayo de 2011, de la Audiencia Provincial de Zaragoza, con </a:t>
          </a:r>
        </a:p>
        <a:p>
          <a:r>
            <a:rPr lang="es-ES" sz="2000" b="1" dirty="0" smtClean="0"/>
            <a:t>ROJ:     SAP Z 160/2011</a:t>
          </a:r>
        </a:p>
        <a:p>
          <a:r>
            <a:rPr lang="es-ES" sz="2400" b="1" dirty="0" smtClean="0"/>
            <a:t>ECLI:ES:AP Z:2011:160</a:t>
          </a:r>
          <a:endParaRPr lang="es-ES" sz="2400" b="1" dirty="0"/>
        </a:p>
      </dgm:t>
    </dgm:pt>
    <dgm:pt modelId="{A25B217B-0AC0-4FFB-A944-BD8D82318B83}" type="parTrans" cxnId="{C7941493-5727-4E76-B6C6-00C5745B762A}">
      <dgm:prSet/>
      <dgm:spPr/>
      <dgm:t>
        <a:bodyPr/>
        <a:lstStyle/>
        <a:p>
          <a:endParaRPr lang="es-ES"/>
        </a:p>
      </dgm:t>
    </dgm:pt>
    <dgm:pt modelId="{40A5C636-FCC7-433C-9A07-30A0AA5D11E1}" type="sibTrans" cxnId="{C7941493-5727-4E76-B6C6-00C5745B762A}">
      <dgm:prSet/>
      <dgm:spPr/>
      <dgm:t>
        <a:bodyPr/>
        <a:lstStyle/>
        <a:p>
          <a:endParaRPr lang="es-ES"/>
        </a:p>
      </dgm:t>
    </dgm:pt>
    <dgm:pt modelId="{DA520D80-7F9F-491A-9F3A-C66B38A978D9}" type="pres">
      <dgm:prSet presAssocID="{43DA6A48-7839-4CCB-9B7B-FEA237EABC85}" presName="Name0" presStyleCnt="0">
        <dgm:presLayoutVars>
          <dgm:dir/>
          <dgm:resizeHandles val="exact"/>
        </dgm:presLayoutVars>
      </dgm:prSet>
      <dgm:spPr/>
    </dgm:pt>
    <dgm:pt modelId="{A652BF5C-DD7F-4AC3-A6EB-E657D689DA09}" type="pres">
      <dgm:prSet presAssocID="{EBE94D9C-25BC-467B-ACB9-59C05F90967C}" presName="composite" presStyleCnt="0"/>
      <dgm:spPr/>
    </dgm:pt>
    <dgm:pt modelId="{9A9625FE-C4E4-4E7A-86ED-07AD19068C29}" type="pres">
      <dgm:prSet presAssocID="{EBE94D9C-25BC-467B-ACB9-59C05F90967C}" presName="rect1" presStyleLbl="trAlignAcc1" presStyleIdx="0" presStyleCnt="2" custScaleX="106014" custLinFactNeighborX="-6" custLinFactNeighborY="13754">
        <dgm:presLayoutVars>
          <dgm:bulletEnabled val="1"/>
        </dgm:presLayoutVars>
      </dgm:prSet>
      <dgm:spPr/>
      <dgm:t>
        <a:bodyPr/>
        <a:lstStyle/>
        <a:p>
          <a:endParaRPr lang="es-ES"/>
        </a:p>
      </dgm:t>
    </dgm:pt>
    <dgm:pt modelId="{ECE1F803-87E0-4916-9A7C-E1E3FC28E39A}" type="pres">
      <dgm:prSet presAssocID="{EBE94D9C-25BC-467B-ACB9-59C05F90967C}" presName="rect2" presStyleLbl="fgImgPlace1" presStyleIdx="0" presStyleCnt="2" custScaleX="81014" custScaleY="39088" custLinFactNeighborX="-4590" custLinFactNeighborY="-864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t>
        <a:bodyPr/>
        <a:lstStyle/>
        <a:p>
          <a:endParaRPr lang="es-ES"/>
        </a:p>
      </dgm:t>
    </dgm:pt>
    <dgm:pt modelId="{FA3406FE-D046-435B-B1B9-23B81D9B677E}" type="pres">
      <dgm:prSet presAssocID="{3F5D0943-B637-4FA7-88A9-22A91EDDF9E2}" presName="sibTrans" presStyleCnt="0"/>
      <dgm:spPr/>
    </dgm:pt>
    <dgm:pt modelId="{22BE6338-3B0B-4F92-BC8A-E36D526775FA}" type="pres">
      <dgm:prSet presAssocID="{ECDB45BB-63BB-432C-A7BF-DBAD42B77DD7}" presName="composite" presStyleCnt="0"/>
      <dgm:spPr/>
    </dgm:pt>
    <dgm:pt modelId="{3B5E923E-0FBA-495B-932D-A1EBFC895620}" type="pres">
      <dgm:prSet presAssocID="{ECDB45BB-63BB-432C-A7BF-DBAD42B77DD7}" presName="rect1" presStyleLbl="trAlignAcc1" presStyleIdx="1" presStyleCnt="2" custScaleX="107069" custLinFactNeighborX="13" custLinFactNeighborY="14760">
        <dgm:presLayoutVars>
          <dgm:bulletEnabled val="1"/>
        </dgm:presLayoutVars>
      </dgm:prSet>
      <dgm:spPr/>
      <dgm:t>
        <a:bodyPr/>
        <a:lstStyle/>
        <a:p>
          <a:endParaRPr lang="es-ES"/>
        </a:p>
      </dgm:t>
    </dgm:pt>
    <dgm:pt modelId="{01296DB7-5747-4A1A-88E1-708AEB18F061}" type="pres">
      <dgm:prSet presAssocID="{ECDB45BB-63BB-432C-A7BF-DBAD42B77DD7}" presName="rect2" presStyleLbl="fgImgPlace1" presStyleIdx="1" presStyleCnt="2" custScaleX="82965" custScaleY="38968" custLinFactNeighborX="-3269" custLinFactNeighborY="-763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Lst>
  <dgm:cxnLst>
    <dgm:cxn modelId="{CAA26585-466F-4F67-83C0-88186A547376}" type="presOf" srcId="{43DA6A48-7839-4CCB-9B7B-FEA237EABC85}" destId="{DA520D80-7F9F-491A-9F3A-C66B38A978D9}" srcOrd="0" destOrd="0" presId="urn:microsoft.com/office/officeart/2008/layout/PictureStrips"/>
    <dgm:cxn modelId="{24318A3B-9AD6-43CA-B57F-33E66B63162F}" srcId="{43DA6A48-7839-4CCB-9B7B-FEA237EABC85}" destId="{EBE94D9C-25BC-467B-ACB9-59C05F90967C}" srcOrd="0" destOrd="0" parTransId="{96AE878F-AA4A-4FBF-8904-0A260F5F10EE}" sibTransId="{3F5D0943-B637-4FA7-88A9-22A91EDDF9E2}"/>
    <dgm:cxn modelId="{2C5C05FA-8E72-4946-AFF8-7B6991BA726E}" type="presOf" srcId="{ECDB45BB-63BB-432C-A7BF-DBAD42B77DD7}" destId="{3B5E923E-0FBA-495B-932D-A1EBFC895620}" srcOrd="0" destOrd="0" presId="urn:microsoft.com/office/officeart/2008/layout/PictureStrips"/>
    <dgm:cxn modelId="{C7941493-5727-4E76-B6C6-00C5745B762A}" srcId="{43DA6A48-7839-4CCB-9B7B-FEA237EABC85}" destId="{ECDB45BB-63BB-432C-A7BF-DBAD42B77DD7}" srcOrd="1" destOrd="0" parTransId="{A25B217B-0AC0-4FFB-A944-BD8D82318B83}" sibTransId="{40A5C636-FCC7-433C-9A07-30A0AA5D11E1}"/>
    <dgm:cxn modelId="{D1405520-B37C-41E5-A279-21A7BC86FD49}" type="presOf" srcId="{EBE94D9C-25BC-467B-ACB9-59C05F90967C}" destId="{9A9625FE-C4E4-4E7A-86ED-07AD19068C29}" srcOrd="0" destOrd="0" presId="urn:microsoft.com/office/officeart/2008/layout/PictureStrips"/>
    <dgm:cxn modelId="{5746FA13-E436-4E16-B4BF-ACD69B249427}" type="presParOf" srcId="{DA520D80-7F9F-491A-9F3A-C66B38A978D9}" destId="{A652BF5C-DD7F-4AC3-A6EB-E657D689DA09}" srcOrd="0" destOrd="0" presId="urn:microsoft.com/office/officeart/2008/layout/PictureStrips"/>
    <dgm:cxn modelId="{7CE065E0-73DC-410A-A3AF-457D5E1F691F}" type="presParOf" srcId="{A652BF5C-DD7F-4AC3-A6EB-E657D689DA09}" destId="{9A9625FE-C4E4-4E7A-86ED-07AD19068C29}" srcOrd="0" destOrd="0" presId="urn:microsoft.com/office/officeart/2008/layout/PictureStrips"/>
    <dgm:cxn modelId="{370CDC49-6740-4494-A523-A54A3F2D40D1}" type="presParOf" srcId="{A652BF5C-DD7F-4AC3-A6EB-E657D689DA09}" destId="{ECE1F803-87E0-4916-9A7C-E1E3FC28E39A}" srcOrd="1" destOrd="0" presId="urn:microsoft.com/office/officeart/2008/layout/PictureStrips"/>
    <dgm:cxn modelId="{86FDCC52-0171-4392-B8BF-4039F03AE4B6}" type="presParOf" srcId="{DA520D80-7F9F-491A-9F3A-C66B38A978D9}" destId="{FA3406FE-D046-435B-B1B9-23B81D9B677E}" srcOrd="1" destOrd="0" presId="urn:microsoft.com/office/officeart/2008/layout/PictureStrips"/>
    <dgm:cxn modelId="{08602BE2-76A0-4C63-BC50-411052371307}" type="presParOf" srcId="{DA520D80-7F9F-491A-9F3A-C66B38A978D9}" destId="{22BE6338-3B0B-4F92-BC8A-E36D526775FA}" srcOrd="2" destOrd="0" presId="urn:microsoft.com/office/officeart/2008/layout/PictureStrips"/>
    <dgm:cxn modelId="{3E595459-D55A-49E0-8E13-4565A7159567}" type="presParOf" srcId="{22BE6338-3B0B-4F92-BC8A-E36D526775FA}" destId="{3B5E923E-0FBA-495B-932D-A1EBFC895620}" srcOrd="0" destOrd="0" presId="urn:microsoft.com/office/officeart/2008/layout/PictureStrips"/>
    <dgm:cxn modelId="{B0593404-3D5D-4FB7-8F4A-74DF6CCDA737}" type="presParOf" srcId="{22BE6338-3B0B-4F92-BC8A-E36D526775FA}" destId="{01296DB7-5747-4A1A-88E1-708AEB18F06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9950E-BFB9-4F84-8940-AC6BE581A6EC}" type="doc">
      <dgm:prSet loTypeId="urn:microsoft.com/office/officeart/2009/3/layout/CircleRelationship" loCatId="relationship" qsTypeId="urn:microsoft.com/office/officeart/2005/8/quickstyle/simple3" qsCatId="simple" csTypeId="urn:microsoft.com/office/officeart/2005/8/colors/colorful2" csCatId="colorful" phldr="1"/>
      <dgm:spPr/>
      <dgm:t>
        <a:bodyPr/>
        <a:lstStyle/>
        <a:p>
          <a:endParaRPr lang="es-ES"/>
        </a:p>
      </dgm:t>
    </dgm:pt>
    <dgm:pt modelId="{311E6697-5B93-4AA5-8D52-2C68C854A5A1}">
      <dgm:prSet phldrT="[Texto]" custT="1"/>
      <dgm:spPr/>
      <dgm:t>
        <a:bodyPr/>
        <a:lstStyle/>
        <a:p>
          <a:r>
            <a:rPr kumimoji="0" lang="es-ES" sz="1600" b="1" kern="1200" dirty="0" smtClean="0">
              <a:solidFill>
                <a:schemeClr val="tx2"/>
              </a:solidFill>
              <a:latin typeface="+mn-lt"/>
              <a:ea typeface="+mn-ea"/>
              <a:cs typeface="+mn-cs"/>
            </a:rPr>
            <a:t>LEGAL INFORMATION</a:t>
          </a:r>
          <a:endParaRPr kumimoji="0" lang="es-ES" sz="1600" b="1" kern="1200" dirty="0">
            <a:solidFill>
              <a:schemeClr val="tx2"/>
            </a:solidFill>
            <a:latin typeface="+mn-lt"/>
            <a:ea typeface="+mn-ea"/>
            <a:cs typeface="+mn-cs"/>
          </a:endParaRPr>
        </a:p>
      </dgm:t>
    </dgm:pt>
    <dgm:pt modelId="{93D83067-8AF0-4F76-8B1C-6827F46EE0B7}" type="parTrans" cxnId="{ACD474FA-535E-4CDC-B102-C5F52615E84C}">
      <dgm:prSet/>
      <dgm:spPr/>
      <dgm:t>
        <a:bodyPr/>
        <a:lstStyle/>
        <a:p>
          <a:endParaRPr lang="es-ES"/>
        </a:p>
      </dgm:t>
    </dgm:pt>
    <dgm:pt modelId="{9C5DD2BD-6D32-4541-9831-BD27C914EEF7}" type="sibTrans" cxnId="{ACD474FA-535E-4CDC-B102-C5F52615E84C}">
      <dgm:prSet/>
      <dgm:spPr/>
      <dgm:t>
        <a:bodyPr/>
        <a:lstStyle/>
        <a:p>
          <a:endParaRPr lang="es-ES"/>
        </a:p>
      </dgm:t>
    </dgm:pt>
    <dgm:pt modelId="{A4166C68-AABB-404C-BE19-C60014F5746E}">
      <dgm:prSet phldrT="[Texto]" custT="1"/>
      <dgm:spPr/>
      <dgm:t>
        <a:bodyPr/>
        <a:lstStyle/>
        <a:p>
          <a:r>
            <a:rPr kumimoji="0" lang="es-ES" sz="1600" b="1" kern="1200" dirty="0" smtClean="0">
              <a:solidFill>
                <a:schemeClr val="tx2"/>
              </a:solidFill>
              <a:latin typeface="+mn-lt"/>
              <a:ea typeface="+mn-ea"/>
              <a:cs typeface="+mn-cs"/>
            </a:rPr>
            <a:t>DOCTRINE and LEGAL PUBLICATIONS</a:t>
          </a:r>
          <a:endParaRPr kumimoji="0" lang="es-ES" sz="1600" b="1" kern="1200" dirty="0">
            <a:solidFill>
              <a:schemeClr val="tx2"/>
            </a:solidFill>
            <a:latin typeface="+mn-lt"/>
            <a:ea typeface="+mn-ea"/>
            <a:cs typeface="+mn-cs"/>
          </a:endParaRPr>
        </a:p>
      </dgm:t>
    </dgm:pt>
    <dgm:pt modelId="{5CB4AFF9-C3CB-419A-9E3D-F403BAD0E4EE}" type="parTrans" cxnId="{FF1E7CDC-A019-47F8-8745-1482C83D1F9F}">
      <dgm:prSet/>
      <dgm:spPr/>
      <dgm:t>
        <a:bodyPr/>
        <a:lstStyle/>
        <a:p>
          <a:endParaRPr lang="es-ES"/>
        </a:p>
      </dgm:t>
    </dgm:pt>
    <dgm:pt modelId="{81A3D512-A978-424F-98B9-988DDF5899C2}" type="sibTrans" cxnId="{FF1E7CDC-A019-47F8-8745-1482C83D1F9F}">
      <dgm:prSet/>
      <dgm:spPr/>
      <dgm:t>
        <a:bodyPr/>
        <a:lstStyle/>
        <a:p>
          <a:endParaRPr lang="es-ES"/>
        </a:p>
      </dgm:t>
    </dgm:pt>
    <dgm:pt modelId="{DF972F6F-EDF8-4783-8A30-1891FB51DAA6}">
      <dgm:prSet phldrT="[Texto]" custT="1"/>
      <dgm:spPr/>
      <dgm:t>
        <a:bodyPr/>
        <a:lstStyle/>
        <a:p>
          <a:pPr>
            <a:lnSpc>
              <a:spcPct val="90000"/>
            </a:lnSpc>
            <a:spcAft>
              <a:spcPct val="35000"/>
            </a:spcAft>
          </a:pPr>
          <a:r>
            <a:rPr kumimoji="0" lang="es-ES" sz="3200" b="1" kern="1200" dirty="0" smtClean="0">
              <a:solidFill>
                <a:schemeClr val="tx2"/>
              </a:solidFill>
              <a:latin typeface="+mn-lt"/>
              <a:ea typeface="+mn-ea"/>
              <a:cs typeface="+mn-cs"/>
            </a:rPr>
            <a:t>CASE LAW</a:t>
          </a:r>
        </a:p>
        <a:p>
          <a:pPr>
            <a:lnSpc>
              <a:spcPct val="100000"/>
            </a:lnSpc>
            <a:spcAft>
              <a:spcPts val="0"/>
            </a:spcAft>
          </a:pPr>
          <a:r>
            <a:rPr kumimoji="0" lang="es-ES" sz="1800" b="1" kern="1200" dirty="0" err="1" smtClean="0">
              <a:solidFill>
                <a:schemeClr val="tx2"/>
              </a:solidFill>
              <a:latin typeface="+mn-lt"/>
              <a:ea typeface="+mn-ea"/>
              <a:cs typeface="+mn-cs"/>
            </a:rPr>
            <a:t>Other</a:t>
          </a:r>
          <a:r>
            <a:rPr kumimoji="0" lang="es-ES" sz="1800" b="1" kern="1200" dirty="0" smtClean="0">
              <a:solidFill>
                <a:schemeClr val="tx2"/>
              </a:solidFill>
              <a:latin typeface="+mn-lt"/>
              <a:ea typeface="+mn-ea"/>
              <a:cs typeface="+mn-cs"/>
            </a:rPr>
            <a:t> </a:t>
          </a:r>
          <a:r>
            <a:rPr kumimoji="0" lang="es-ES" sz="1800" b="1" kern="1200" dirty="0" err="1" smtClean="0">
              <a:solidFill>
                <a:schemeClr val="tx2"/>
              </a:solidFill>
              <a:latin typeface="+mn-lt"/>
              <a:ea typeface="+mn-ea"/>
              <a:cs typeface="+mn-cs"/>
            </a:rPr>
            <a:t>courts</a:t>
          </a:r>
          <a:endParaRPr kumimoji="0" lang="es-ES" sz="1800" b="1" kern="1200" dirty="0" smtClean="0">
            <a:solidFill>
              <a:schemeClr val="tx2"/>
            </a:solidFill>
            <a:latin typeface="+mn-lt"/>
            <a:ea typeface="+mn-ea"/>
            <a:cs typeface="+mn-cs"/>
          </a:endParaRPr>
        </a:p>
        <a:p>
          <a:pPr>
            <a:lnSpc>
              <a:spcPct val="100000"/>
            </a:lnSpc>
            <a:spcAft>
              <a:spcPts val="0"/>
            </a:spcAft>
          </a:pPr>
          <a:r>
            <a:rPr kumimoji="0" lang="es-ES" sz="1800" b="1" kern="1200" dirty="0" err="1" smtClean="0">
              <a:solidFill>
                <a:schemeClr val="tx2"/>
              </a:solidFill>
              <a:latin typeface="+mn-lt"/>
              <a:ea typeface="+mn-ea"/>
              <a:cs typeface="+mn-cs"/>
            </a:rPr>
            <a:t>Constitutional</a:t>
          </a:r>
          <a:r>
            <a:rPr kumimoji="0" lang="es-ES" sz="1800" b="1" kern="1200" dirty="0" smtClean="0">
              <a:solidFill>
                <a:schemeClr val="tx2"/>
              </a:solidFill>
              <a:latin typeface="+mn-lt"/>
              <a:ea typeface="+mn-ea"/>
              <a:cs typeface="+mn-cs"/>
            </a:rPr>
            <a:t> </a:t>
          </a:r>
          <a:r>
            <a:rPr kumimoji="0" lang="es-ES" sz="1800" b="1" kern="1200" dirty="0" err="1" smtClean="0">
              <a:solidFill>
                <a:schemeClr val="tx2"/>
              </a:solidFill>
              <a:latin typeface="+mn-lt"/>
              <a:ea typeface="+mn-ea"/>
              <a:cs typeface="+mn-cs"/>
            </a:rPr>
            <a:t>Court</a:t>
          </a:r>
          <a:endParaRPr kumimoji="0" lang="es-ES" sz="1800" b="1" kern="1200" dirty="0" smtClean="0">
            <a:solidFill>
              <a:schemeClr val="tx2"/>
            </a:solidFill>
            <a:latin typeface="+mn-lt"/>
            <a:ea typeface="+mn-ea"/>
            <a:cs typeface="+mn-cs"/>
          </a:endParaRPr>
        </a:p>
        <a:p>
          <a:pPr>
            <a:lnSpc>
              <a:spcPct val="100000"/>
            </a:lnSpc>
            <a:spcAft>
              <a:spcPts val="0"/>
            </a:spcAft>
          </a:pPr>
          <a:r>
            <a:rPr kumimoji="0" lang="es-ES" sz="1800" b="1" kern="1200" dirty="0" smtClean="0">
              <a:solidFill>
                <a:schemeClr val="tx2"/>
              </a:solidFill>
              <a:latin typeface="+mn-lt"/>
              <a:ea typeface="+mn-ea"/>
              <a:cs typeface="+mn-cs"/>
            </a:rPr>
            <a:t>CJEU</a:t>
          </a:r>
        </a:p>
        <a:p>
          <a:pPr>
            <a:lnSpc>
              <a:spcPct val="100000"/>
            </a:lnSpc>
            <a:spcAft>
              <a:spcPts val="0"/>
            </a:spcAft>
          </a:pPr>
          <a:r>
            <a:rPr kumimoji="0" lang="es-ES" sz="1800" b="1" kern="1200" dirty="0" smtClean="0">
              <a:solidFill>
                <a:schemeClr val="tx2"/>
              </a:solidFill>
              <a:latin typeface="+mn-lt"/>
              <a:ea typeface="+mn-ea"/>
              <a:cs typeface="+mn-cs"/>
            </a:rPr>
            <a:t>ECHR</a:t>
          </a:r>
          <a:endParaRPr kumimoji="0" lang="es-ES" sz="1800" b="1" kern="1200" dirty="0">
            <a:solidFill>
              <a:schemeClr val="tx2"/>
            </a:solidFill>
            <a:latin typeface="+mn-lt"/>
            <a:ea typeface="+mn-ea"/>
            <a:cs typeface="+mn-cs"/>
          </a:endParaRPr>
        </a:p>
      </dgm:t>
      <dgm:extLst/>
    </dgm:pt>
    <dgm:pt modelId="{00C07C9E-D0F9-45E7-B5C2-9F6B76827638}" type="sibTrans" cxnId="{78AF4877-5EC1-42F6-8E92-B4E62ED99615}">
      <dgm:prSet/>
      <dgm:spPr/>
      <dgm:t>
        <a:bodyPr/>
        <a:lstStyle/>
        <a:p>
          <a:endParaRPr lang="es-ES"/>
        </a:p>
      </dgm:t>
    </dgm:pt>
    <dgm:pt modelId="{56305024-2871-42BF-9E10-13EAA498E08C}" type="parTrans" cxnId="{78AF4877-5EC1-42F6-8E92-B4E62ED99615}">
      <dgm:prSet/>
      <dgm:spPr/>
      <dgm:t>
        <a:bodyPr/>
        <a:lstStyle/>
        <a:p>
          <a:endParaRPr lang="es-ES"/>
        </a:p>
      </dgm:t>
    </dgm:pt>
    <dgm:pt modelId="{8B68A234-AD87-43C5-AC4A-49D453C1E6B0}" type="pres">
      <dgm:prSet presAssocID="{4B09950E-BFB9-4F84-8940-AC6BE581A6EC}" presName="Name0" presStyleCnt="0">
        <dgm:presLayoutVars>
          <dgm:chMax val="1"/>
          <dgm:chPref val="1"/>
        </dgm:presLayoutVars>
      </dgm:prSet>
      <dgm:spPr/>
      <dgm:t>
        <a:bodyPr/>
        <a:lstStyle/>
        <a:p>
          <a:endParaRPr lang="es-ES"/>
        </a:p>
      </dgm:t>
    </dgm:pt>
    <dgm:pt modelId="{47F0311B-598A-4AB2-925C-CB70ECD8949D}" type="pres">
      <dgm:prSet presAssocID="{DF972F6F-EDF8-4783-8A30-1891FB51DAA6}" presName="Parent" presStyleLbl="node0" presStyleIdx="0" presStyleCnt="1" custLinFactNeighborX="-3032" custLinFactNeighborY="5655">
        <dgm:presLayoutVars>
          <dgm:chMax val="5"/>
          <dgm:chPref val="5"/>
        </dgm:presLayoutVars>
      </dgm:prSet>
      <dgm:spPr/>
      <dgm:t>
        <a:bodyPr/>
        <a:lstStyle/>
        <a:p>
          <a:endParaRPr lang="es-ES"/>
        </a:p>
      </dgm:t>
    </dgm:pt>
    <dgm:pt modelId="{4FB973C0-20A8-42AB-AF27-C34F1CE1113B}" type="pres">
      <dgm:prSet presAssocID="{DF972F6F-EDF8-4783-8A30-1891FB51DAA6}" presName="Accent1" presStyleLbl="node1" presStyleIdx="0" presStyleCnt="13"/>
      <dgm:spPr/>
    </dgm:pt>
    <dgm:pt modelId="{8A5903AE-DBE0-49A4-B3E8-11BE1CB3395B}" type="pres">
      <dgm:prSet presAssocID="{DF972F6F-EDF8-4783-8A30-1891FB51DAA6}" presName="Accent2" presStyleLbl="node1" presStyleIdx="1" presStyleCnt="13"/>
      <dgm:spPr/>
    </dgm:pt>
    <dgm:pt modelId="{48A7F674-BF59-47EE-926A-A8878687ECE2}" type="pres">
      <dgm:prSet presAssocID="{DF972F6F-EDF8-4783-8A30-1891FB51DAA6}" presName="Accent3" presStyleLbl="node1" presStyleIdx="2" presStyleCnt="13"/>
      <dgm:spPr/>
    </dgm:pt>
    <dgm:pt modelId="{D54F9FBC-95C6-4EF5-B601-24AC8E4E0143}" type="pres">
      <dgm:prSet presAssocID="{DF972F6F-EDF8-4783-8A30-1891FB51DAA6}" presName="Accent4" presStyleLbl="node1" presStyleIdx="3" presStyleCnt="13"/>
      <dgm:spPr/>
    </dgm:pt>
    <dgm:pt modelId="{CC26E6F7-0E2B-468D-A3D8-56F0FDF5F555}" type="pres">
      <dgm:prSet presAssocID="{DF972F6F-EDF8-4783-8A30-1891FB51DAA6}" presName="Accent5" presStyleLbl="node1" presStyleIdx="4" presStyleCnt="13"/>
      <dgm:spPr/>
    </dgm:pt>
    <dgm:pt modelId="{3F40506F-D6F5-44CD-85D5-A32109976FDF}" type="pres">
      <dgm:prSet presAssocID="{DF972F6F-EDF8-4783-8A30-1891FB51DAA6}" presName="Accent6" presStyleLbl="node1" presStyleIdx="5" presStyleCnt="13" custLinFactX="-1924" custLinFactNeighborX="-100000"/>
      <dgm:spPr/>
    </dgm:pt>
    <dgm:pt modelId="{4341FBEF-B8C7-4A0C-BC82-903D30B5287A}" type="pres">
      <dgm:prSet presAssocID="{311E6697-5B93-4AA5-8D52-2C68C854A5A1}" presName="Child1" presStyleLbl="node1" presStyleIdx="6" presStyleCnt="13" custScaleX="138506" custScaleY="144829" custLinFactNeighborX="-12481" custLinFactNeighborY="44958">
        <dgm:presLayoutVars>
          <dgm:chMax val="0"/>
          <dgm:chPref val="0"/>
        </dgm:presLayoutVars>
      </dgm:prSet>
      <dgm:spPr/>
      <dgm:t>
        <a:bodyPr/>
        <a:lstStyle/>
        <a:p>
          <a:endParaRPr lang="es-ES"/>
        </a:p>
      </dgm:t>
    </dgm:pt>
    <dgm:pt modelId="{2FEF6668-249D-486D-B28C-962C4EF3A435}" type="pres">
      <dgm:prSet presAssocID="{311E6697-5B93-4AA5-8D52-2C68C854A5A1}" presName="Accent7" presStyleCnt="0"/>
      <dgm:spPr/>
    </dgm:pt>
    <dgm:pt modelId="{F2216D74-18CA-4FBD-BB5A-C4A7F8C9CC87}" type="pres">
      <dgm:prSet presAssocID="{311E6697-5B93-4AA5-8D52-2C68C854A5A1}" presName="AccentHold1" presStyleLbl="node1" presStyleIdx="7" presStyleCnt="13"/>
      <dgm:spPr/>
    </dgm:pt>
    <dgm:pt modelId="{BBE7A6A5-9DB8-4BE4-844F-E5B55086BCA2}" type="pres">
      <dgm:prSet presAssocID="{311E6697-5B93-4AA5-8D52-2C68C854A5A1}" presName="Accent8" presStyleCnt="0"/>
      <dgm:spPr/>
    </dgm:pt>
    <dgm:pt modelId="{933C1240-B4FF-4257-85BC-74E413171D27}" type="pres">
      <dgm:prSet presAssocID="{311E6697-5B93-4AA5-8D52-2C68C854A5A1}" presName="AccentHold2" presStyleLbl="node1" presStyleIdx="8" presStyleCnt="13" custLinFactNeighborY="24092"/>
      <dgm:spPr/>
    </dgm:pt>
    <dgm:pt modelId="{2BD14139-16CE-4EC5-ABAD-D0F091D60BA0}" type="pres">
      <dgm:prSet presAssocID="{A4166C68-AABB-404C-BE19-C60014F5746E}" presName="Child2" presStyleLbl="node1" presStyleIdx="9" presStyleCnt="13" custScaleX="153596" custScaleY="147578" custLinFactNeighborX="-45404" custLinFactNeighborY="21464">
        <dgm:presLayoutVars>
          <dgm:chMax val="0"/>
          <dgm:chPref val="0"/>
        </dgm:presLayoutVars>
      </dgm:prSet>
      <dgm:spPr/>
      <dgm:t>
        <a:bodyPr/>
        <a:lstStyle/>
        <a:p>
          <a:endParaRPr lang="es-ES"/>
        </a:p>
      </dgm:t>
    </dgm:pt>
    <dgm:pt modelId="{EDE7FF2D-E56A-46DF-A378-4078B1BFC9CA}" type="pres">
      <dgm:prSet presAssocID="{A4166C68-AABB-404C-BE19-C60014F5746E}" presName="Accent9" presStyleCnt="0"/>
      <dgm:spPr/>
    </dgm:pt>
    <dgm:pt modelId="{F25B7E63-A8AC-4063-821D-D48BABE93514}" type="pres">
      <dgm:prSet presAssocID="{A4166C68-AABB-404C-BE19-C60014F5746E}" presName="AccentHold1" presStyleLbl="node1" presStyleIdx="10" presStyleCnt="13" custLinFactY="100000" custLinFactNeighborX="6974" custLinFactNeighborY="102066"/>
      <dgm:spPr/>
    </dgm:pt>
    <dgm:pt modelId="{C9590B1C-0DFF-4AA6-A196-9AE6E0811A13}" type="pres">
      <dgm:prSet presAssocID="{A4166C68-AABB-404C-BE19-C60014F5746E}" presName="Accent10" presStyleCnt="0"/>
      <dgm:spPr/>
    </dgm:pt>
    <dgm:pt modelId="{145F2D67-F6FE-4E5A-BE0B-AD9B4D21CFC1}" type="pres">
      <dgm:prSet presAssocID="{A4166C68-AABB-404C-BE19-C60014F5746E}" presName="AccentHold2" presStyleLbl="node1" presStyleIdx="11" presStyleCnt="13" custLinFactNeighborX="11763" custLinFactNeighborY="58608"/>
      <dgm:spPr/>
    </dgm:pt>
    <dgm:pt modelId="{E21C6DAF-1231-4958-BFDF-BCB2C44645EF}" type="pres">
      <dgm:prSet presAssocID="{A4166C68-AABB-404C-BE19-C60014F5746E}" presName="Accent11" presStyleCnt="0"/>
      <dgm:spPr/>
    </dgm:pt>
    <dgm:pt modelId="{BE0B9539-D1E7-4935-A25C-CF4CAAA00680}" type="pres">
      <dgm:prSet presAssocID="{A4166C68-AABB-404C-BE19-C60014F5746E}" presName="AccentHold3" presStyleLbl="node1" presStyleIdx="12" presStyleCnt="13" custLinFactNeighborY="90084"/>
      <dgm:spPr/>
    </dgm:pt>
  </dgm:ptLst>
  <dgm:cxnLst>
    <dgm:cxn modelId="{ACD474FA-535E-4CDC-B102-C5F52615E84C}" srcId="{DF972F6F-EDF8-4783-8A30-1891FB51DAA6}" destId="{311E6697-5B93-4AA5-8D52-2C68C854A5A1}" srcOrd="0" destOrd="0" parTransId="{93D83067-8AF0-4F76-8B1C-6827F46EE0B7}" sibTransId="{9C5DD2BD-6D32-4541-9831-BD27C914EEF7}"/>
    <dgm:cxn modelId="{5751FEF3-C4CB-42F4-9914-EC6D1964CBDE}" type="presOf" srcId="{4B09950E-BFB9-4F84-8940-AC6BE581A6EC}" destId="{8B68A234-AD87-43C5-AC4A-49D453C1E6B0}" srcOrd="0" destOrd="0" presId="urn:microsoft.com/office/officeart/2009/3/layout/CircleRelationship"/>
    <dgm:cxn modelId="{5C781C40-F0EE-4C9B-AE14-89439C0D09B0}" type="presOf" srcId="{A4166C68-AABB-404C-BE19-C60014F5746E}" destId="{2BD14139-16CE-4EC5-ABAD-D0F091D60BA0}" srcOrd="0" destOrd="0" presId="urn:microsoft.com/office/officeart/2009/3/layout/CircleRelationship"/>
    <dgm:cxn modelId="{B2E9B739-6050-4E40-90BF-1FC698B0F015}" type="presOf" srcId="{DF972F6F-EDF8-4783-8A30-1891FB51DAA6}" destId="{47F0311B-598A-4AB2-925C-CB70ECD8949D}" srcOrd="0" destOrd="0" presId="urn:microsoft.com/office/officeart/2009/3/layout/CircleRelationship"/>
    <dgm:cxn modelId="{78AF4877-5EC1-42F6-8E92-B4E62ED99615}" srcId="{4B09950E-BFB9-4F84-8940-AC6BE581A6EC}" destId="{DF972F6F-EDF8-4783-8A30-1891FB51DAA6}" srcOrd="0" destOrd="0" parTransId="{56305024-2871-42BF-9E10-13EAA498E08C}" sibTransId="{00C07C9E-D0F9-45E7-B5C2-9F6B76827638}"/>
    <dgm:cxn modelId="{0B20EA1B-B7F2-4FDE-82B1-91900822F789}" type="presOf" srcId="{311E6697-5B93-4AA5-8D52-2C68C854A5A1}" destId="{4341FBEF-B8C7-4A0C-BC82-903D30B5287A}" srcOrd="0" destOrd="0" presId="urn:microsoft.com/office/officeart/2009/3/layout/CircleRelationship"/>
    <dgm:cxn modelId="{FF1E7CDC-A019-47F8-8745-1482C83D1F9F}" srcId="{DF972F6F-EDF8-4783-8A30-1891FB51DAA6}" destId="{A4166C68-AABB-404C-BE19-C60014F5746E}" srcOrd="1" destOrd="0" parTransId="{5CB4AFF9-C3CB-419A-9E3D-F403BAD0E4EE}" sibTransId="{81A3D512-A978-424F-98B9-988DDF5899C2}"/>
    <dgm:cxn modelId="{04AC50AF-ACD5-4D64-A6BA-06F3E3210771}" type="presParOf" srcId="{8B68A234-AD87-43C5-AC4A-49D453C1E6B0}" destId="{47F0311B-598A-4AB2-925C-CB70ECD8949D}" srcOrd="0" destOrd="0" presId="urn:microsoft.com/office/officeart/2009/3/layout/CircleRelationship"/>
    <dgm:cxn modelId="{0A18B596-51A7-4A76-9B80-653D9F8D6156}" type="presParOf" srcId="{8B68A234-AD87-43C5-AC4A-49D453C1E6B0}" destId="{4FB973C0-20A8-42AB-AF27-C34F1CE1113B}" srcOrd="1" destOrd="0" presId="urn:microsoft.com/office/officeart/2009/3/layout/CircleRelationship"/>
    <dgm:cxn modelId="{74D1F3E2-DE33-4983-AAB0-AE1B545C4C48}" type="presParOf" srcId="{8B68A234-AD87-43C5-AC4A-49D453C1E6B0}" destId="{8A5903AE-DBE0-49A4-B3E8-11BE1CB3395B}" srcOrd="2" destOrd="0" presId="urn:microsoft.com/office/officeart/2009/3/layout/CircleRelationship"/>
    <dgm:cxn modelId="{525FBF7F-E2EA-4F1A-A04D-F02B0CE6FFCF}" type="presParOf" srcId="{8B68A234-AD87-43C5-AC4A-49D453C1E6B0}" destId="{48A7F674-BF59-47EE-926A-A8878687ECE2}" srcOrd="3" destOrd="0" presId="urn:microsoft.com/office/officeart/2009/3/layout/CircleRelationship"/>
    <dgm:cxn modelId="{83863C41-BEA7-4C3E-8616-A8BEF17442E4}" type="presParOf" srcId="{8B68A234-AD87-43C5-AC4A-49D453C1E6B0}" destId="{D54F9FBC-95C6-4EF5-B601-24AC8E4E0143}" srcOrd="4" destOrd="0" presId="urn:microsoft.com/office/officeart/2009/3/layout/CircleRelationship"/>
    <dgm:cxn modelId="{480D8CEA-55ED-4A29-8FAC-BF84B36B5232}" type="presParOf" srcId="{8B68A234-AD87-43C5-AC4A-49D453C1E6B0}" destId="{CC26E6F7-0E2B-468D-A3D8-56F0FDF5F555}" srcOrd="5" destOrd="0" presId="urn:microsoft.com/office/officeart/2009/3/layout/CircleRelationship"/>
    <dgm:cxn modelId="{1656E397-1440-41A1-8BBA-F33AE80434D2}" type="presParOf" srcId="{8B68A234-AD87-43C5-AC4A-49D453C1E6B0}" destId="{3F40506F-D6F5-44CD-85D5-A32109976FDF}" srcOrd="6" destOrd="0" presId="urn:microsoft.com/office/officeart/2009/3/layout/CircleRelationship"/>
    <dgm:cxn modelId="{AED87D65-32FE-40D2-B0EF-59FFA91EF3A4}" type="presParOf" srcId="{8B68A234-AD87-43C5-AC4A-49D453C1E6B0}" destId="{4341FBEF-B8C7-4A0C-BC82-903D30B5287A}" srcOrd="7" destOrd="0" presId="urn:microsoft.com/office/officeart/2009/3/layout/CircleRelationship"/>
    <dgm:cxn modelId="{E88E0BB0-2B56-41BE-B2B1-6B4A25C7D678}" type="presParOf" srcId="{8B68A234-AD87-43C5-AC4A-49D453C1E6B0}" destId="{2FEF6668-249D-486D-B28C-962C4EF3A435}" srcOrd="8" destOrd="0" presId="urn:microsoft.com/office/officeart/2009/3/layout/CircleRelationship"/>
    <dgm:cxn modelId="{85D67AB6-07DD-4D0E-B3F3-62E1587F8E7C}" type="presParOf" srcId="{2FEF6668-249D-486D-B28C-962C4EF3A435}" destId="{F2216D74-18CA-4FBD-BB5A-C4A7F8C9CC87}" srcOrd="0" destOrd="0" presId="urn:microsoft.com/office/officeart/2009/3/layout/CircleRelationship"/>
    <dgm:cxn modelId="{C51CA3FA-5488-4EA2-8E87-E4B107CB27CE}" type="presParOf" srcId="{8B68A234-AD87-43C5-AC4A-49D453C1E6B0}" destId="{BBE7A6A5-9DB8-4BE4-844F-E5B55086BCA2}" srcOrd="9" destOrd="0" presId="urn:microsoft.com/office/officeart/2009/3/layout/CircleRelationship"/>
    <dgm:cxn modelId="{89229E18-34DE-4025-B72A-A8B572F01DD5}" type="presParOf" srcId="{BBE7A6A5-9DB8-4BE4-844F-E5B55086BCA2}" destId="{933C1240-B4FF-4257-85BC-74E413171D27}" srcOrd="0" destOrd="0" presId="urn:microsoft.com/office/officeart/2009/3/layout/CircleRelationship"/>
    <dgm:cxn modelId="{0FF815B6-9F10-49FE-8933-35D4773D245F}" type="presParOf" srcId="{8B68A234-AD87-43C5-AC4A-49D453C1E6B0}" destId="{2BD14139-16CE-4EC5-ABAD-D0F091D60BA0}" srcOrd="10" destOrd="0" presId="urn:microsoft.com/office/officeart/2009/3/layout/CircleRelationship"/>
    <dgm:cxn modelId="{7102CB9D-836F-4A69-9E08-24DA756CC8AE}" type="presParOf" srcId="{8B68A234-AD87-43C5-AC4A-49D453C1E6B0}" destId="{EDE7FF2D-E56A-46DF-A378-4078B1BFC9CA}" srcOrd="11" destOrd="0" presId="urn:microsoft.com/office/officeart/2009/3/layout/CircleRelationship"/>
    <dgm:cxn modelId="{294F8A1D-BBF2-4C7C-8E11-7BF3E5104853}" type="presParOf" srcId="{EDE7FF2D-E56A-46DF-A378-4078B1BFC9CA}" destId="{F25B7E63-A8AC-4063-821D-D48BABE93514}" srcOrd="0" destOrd="0" presId="urn:microsoft.com/office/officeart/2009/3/layout/CircleRelationship"/>
    <dgm:cxn modelId="{968BCF6B-6949-4417-9A26-82F699B081E2}" type="presParOf" srcId="{8B68A234-AD87-43C5-AC4A-49D453C1E6B0}" destId="{C9590B1C-0DFF-4AA6-A196-9AE6E0811A13}" srcOrd="12" destOrd="0" presId="urn:microsoft.com/office/officeart/2009/3/layout/CircleRelationship"/>
    <dgm:cxn modelId="{5A533CBB-FAEB-43F4-B24B-E76A21C2905C}" type="presParOf" srcId="{C9590B1C-0DFF-4AA6-A196-9AE6E0811A13}" destId="{145F2D67-F6FE-4E5A-BE0B-AD9B4D21CFC1}" srcOrd="0" destOrd="0" presId="urn:microsoft.com/office/officeart/2009/3/layout/CircleRelationship"/>
    <dgm:cxn modelId="{F9D2CE03-7D3F-4D3D-A377-AD3939054ED4}" type="presParOf" srcId="{8B68A234-AD87-43C5-AC4A-49D453C1E6B0}" destId="{E21C6DAF-1231-4958-BFDF-BCB2C44645EF}" srcOrd="13" destOrd="0" presId="urn:microsoft.com/office/officeart/2009/3/layout/CircleRelationship"/>
    <dgm:cxn modelId="{391A0170-712B-4FE5-B108-480CDA8B9EA6}" type="presParOf" srcId="{E21C6DAF-1231-4958-BFDF-BCB2C44645EF}" destId="{BE0B9539-D1E7-4935-A25C-CF4CAAA0068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A0BBB7A-7DA0-45AE-9C28-9C75E70C524F}" type="datetimeFigureOut">
              <a:rPr lang="es-ES" smtClean="0"/>
              <a:t>19/06/2017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70E9A7-9305-452C-A034-52B2E88D8042}" type="slidenum">
              <a:rPr lang="es-ES" smtClean="0"/>
              <a:t>‹nr.›</a:t>
            </a:fld>
            <a:endParaRPr lang="es-ES"/>
          </a:p>
        </p:txBody>
      </p:sp>
    </p:spTree>
    <p:extLst>
      <p:ext uri="{BB962C8B-B14F-4D97-AF65-F5344CB8AC3E}">
        <p14:creationId xmlns:p14="http://schemas.microsoft.com/office/powerpoint/2010/main" val="38882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altLang="es-ES" smtClean="0"/>
          </a:p>
        </p:txBody>
      </p:sp>
      <p:sp>
        <p:nvSpPr>
          <p:cNvPr id="6451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1D2B006-CB30-4202-BF69-821C99E9543E}" type="slidenum">
              <a:rPr altLang="es-ES" smtClean="0"/>
              <a:pPr fontAlgn="base">
                <a:spcBef>
                  <a:spcPct val="0"/>
                </a:spcBef>
                <a:spcAft>
                  <a:spcPct val="0"/>
                </a:spcAft>
                <a:defRPr/>
              </a:pPr>
              <a:t>1</a:t>
            </a:fld>
            <a:endParaRPr altLang="es-ES" smtClean="0"/>
          </a:p>
        </p:txBody>
      </p:sp>
    </p:spTree>
    <p:extLst>
      <p:ext uri="{BB962C8B-B14F-4D97-AF65-F5344CB8AC3E}">
        <p14:creationId xmlns:p14="http://schemas.microsoft.com/office/powerpoint/2010/main" val="341506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14</a:t>
            </a:fld>
            <a:endParaRPr lang="es-ES"/>
          </a:p>
        </p:txBody>
      </p:sp>
    </p:spTree>
    <p:extLst>
      <p:ext uri="{BB962C8B-B14F-4D97-AF65-F5344CB8AC3E}">
        <p14:creationId xmlns:p14="http://schemas.microsoft.com/office/powerpoint/2010/main" val="38328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15</a:t>
            </a:fld>
            <a:endParaRPr lang="es-ES"/>
          </a:p>
        </p:txBody>
      </p:sp>
    </p:spTree>
    <p:extLst>
      <p:ext uri="{BB962C8B-B14F-4D97-AF65-F5344CB8AC3E}">
        <p14:creationId xmlns:p14="http://schemas.microsoft.com/office/powerpoint/2010/main" val="383283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16</a:t>
            </a:fld>
            <a:endParaRPr lang="es-ES"/>
          </a:p>
        </p:txBody>
      </p:sp>
    </p:spTree>
    <p:extLst>
      <p:ext uri="{BB962C8B-B14F-4D97-AF65-F5344CB8AC3E}">
        <p14:creationId xmlns:p14="http://schemas.microsoft.com/office/powerpoint/2010/main" val="3832839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altLang="es-ES" smtClean="0"/>
          </a:p>
        </p:txBody>
      </p:sp>
      <p:sp>
        <p:nvSpPr>
          <p:cNvPr id="6451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1D2B006-CB30-4202-BF69-821C99E9543E}" type="slidenum">
              <a:rPr altLang="es-ES" smtClean="0"/>
              <a:pPr fontAlgn="base">
                <a:spcBef>
                  <a:spcPct val="0"/>
                </a:spcBef>
                <a:spcAft>
                  <a:spcPct val="0"/>
                </a:spcAft>
                <a:defRPr/>
              </a:pPr>
              <a:t>17</a:t>
            </a:fld>
            <a:endParaRPr altLang="es-ES" smtClean="0"/>
          </a:p>
        </p:txBody>
      </p:sp>
    </p:spTree>
    <p:extLst>
      <p:ext uri="{BB962C8B-B14F-4D97-AF65-F5344CB8AC3E}">
        <p14:creationId xmlns:p14="http://schemas.microsoft.com/office/powerpoint/2010/main" val="203703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altLang="es-ES" smtClean="0"/>
          </a:p>
        </p:txBody>
      </p:sp>
      <p:sp>
        <p:nvSpPr>
          <p:cNvPr id="6451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1D2B006-CB30-4202-BF69-821C99E9543E}" type="slidenum">
              <a:rPr altLang="es-ES" smtClean="0"/>
              <a:pPr fontAlgn="base">
                <a:spcBef>
                  <a:spcPct val="0"/>
                </a:spcBef>
                <a:spcAft>
                  <a:spcPct val="0"/>
                </a:spcAft>
                <a:defRPr/>
              </a:pPr>
              <a:t>2</a:t>
            </a:fld>
            <a:endParaRPr altLang="es-ES" smtClean="0"/>
          </a:p>
        </p:txBody>
      </p:sp>
    </p:spTree>
    <p:extLst>
      <p:ext uri="{BB962C8B-B14F-4D97-AF65-F5344CB8AC3E}">
        <p14:creationId xmlns:p14="http://schemas.microsoft.com/office/powerpoint/2010/main" val="357202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6</a:t>
            </a:fld>
            <a:endParaRPr lang="es-ES"/>
          </a:p>
        </p:txBody>
      </p:sp>
    </p:spTree>
    <p:extLst>
      <p:ext uri="{BB962C8B-B14F-4D97-AF65-F5344CB8AC3E}">
        <p14:creationId xmlns:p14="http://schemas.microsoft.com/office/powerpoint/2010/main" val="329099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7</a:t>
            </a:fld>
            <a:endParaRPr lang="es-ES"/>
          </a:p>
        </p:txBody>
      </p:sp>
    </p:spTree>
    <p:extLst>
      <p:ext uri="{BB962C8B-B14F-4D97-AF65-F5344CB8AC3E}">
        <p14:creationId xmlns:p14="http://schemas.microsoft.com/office/powerpoint/2010/main" val="189751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8</a:t>
            </a:fld>
            <a:endParaRPr lang="es-ES"/>
          </a:p>
        </p:txBody>
      </p:sp>
    </p:spTree>
    <p:extLst>
      <p:ext uri="{BB962C8B-B14F-4D97-AF65-F5344CB8AC3E}">
        <p14:creationId xmlns:p14="http://schemas.microsoft.com/office/powerpoint/2010/main" val="407156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9</a:t>
            </a:fld>
            <a:endParaRPr lang="es-ES"/>
          </a:p>
        </p:txBody>
      </p:sp>
    </p:spTree>
    <p:extLst>
      <p:ext uri="{BB962C8B-B14F-4D97-AF65-F5344CB8AC3E}">
        <p14:creationId xmlns:p14="http://schemas.microsoft.com/office/powerpoint/2010/main" val="189751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10</a:t>
            </a:fld>
            <a:endParaRPr lang="es-ES"/>
          </a:p>
        </p:txBody>
      </p:sp>
    </p:spTree>
    <p:extLst>
      <p:ext uri="{BB962C8B-B14F-4D97-AF65-F5344CB8AC3E}">
        <p14:creationId xmlns:p14="http://schemas.microsoft.com/office/powerpoint/2010/main" val="189751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12</a:t>
            </a:fld>
            <a:endParaRPr lang="es-ES"/>
          </a:p>
        </p:txBody>
      </p:sp>
    </p:spTree>
    <p:extLst>
      <p:ext uri="{BB962C8B-B14F-4D97-AF65-F5344CB8AC3E}">
        <p14:creationId xmlns:p14="http://schemas.microsoft.com/office/powerpoint/2010/main" val="383283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2A70E9A7-9305-452C-A034-52B2E88D8042}" type="slidenum">
              <a:rPr lang="es-ES" smtClean="0"/>
              <a:t>13</a:t>
            </a:fld>
            <a:endParaRPr lang="es-ES"/>
          </a:p>
        </p:txBody>
      </p:sp>
    </p:spTree>
    <p:extLst>
      <p:ext uri="{BB962C8B-B14F-4D97-AF65-F5344CB8AC3E}">
        <p14:creationId xmlns:p14="http://schemas.microsoft.com/office/powerpoint/2010/main" val="238153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l-GR"/>
          </a:p>
        </p:txBody>
      </p:sp>
      <p:sp>
        <p:nvSpPr>
          <p:cNvPr id="4"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l-G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l-G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3"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l-G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l-G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5"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l-G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7"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8" name="Rectangle 5"/>
          <p:cNvSpPr>
            <a:spLocks noGrp="1" noChangeArrowheads="1"/>
          </p:cNvSpPr>
          <p:nvPr>
            <p:ph type="ftr" sz="quarter" idx="11"/>
          </p:nvPr>
        </p:nvSpPr>
        <p:spPr>
          <a:ln/>
        </p:spPr>
        <p:txBody>
          <a:bodyPr/>
          <a:lstStyle>
            <a:lvl1pPr>
              <a:defRPr/>
            </a:lvl1pPr>
          </a:lstStyle>
          <a:p>
            <a:endParaRPr lang="es-ES"/>
          </a:p>
        </p:txBody>
      </p:sp>
      <p:sp>
        <p:nvSpPr>
          <p:cNvPr id="9"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l-GR"/>
          </a:p>
        </p:txBody>
      </p:sp>
      <p:sp>
        <p:nvSpPr>
          <p:cNvPr id="3"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3" name="Rectangle 5"/>
          <p:cNvSpPr>
            <a:spLocks noGrp="1" noChangeArrowheads="1"/>
          </p:cNvSpPr>
          <p:nvPr>
            <p:ph type="ftr" sz="quarter" idx="11"/>
          </p:nvPr>
        </p:nvSpPr>
        <p:spPr>
          <a:ln/>
        </p:spPr>
        <p:txBody>
          <a:bodyPr/>
          <a:lstStyle>
            <a:lvl1pPr>
              <a:defRPr/>
            </a:lvl1pPr>
          </a:lstStyle>
          <a:p>
            <a:endParaRPr lang="es-ES"/>
          </a:p>
        </p:txBody>
      </p:sp>
      <p:sp>
        <p:nvSpPr>
          <p:cNvPr id="4"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l-G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l-G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l-GR"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1E613832-12E2-4B97-BB8F-203B19E204BC}" type="datetimeFigureOut">
              <a:rPr lang="es-ES" smtClean="0"/>
              <a:t>19/06/2017</a:t>
            </a:fld>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8E4CAFA5-39EE-4DE6-97D1-139C4EF4EDDA}"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el-GR" smtClean="0"/>
              <a:t>Haga clic para modificar el estilo de título del patrón</a:t>
            </a:r>
            <a:endParaRPr lang="en-US" altLang="el-GR" smtClean="0"/>
          </a:p>
        </p:txBody>
      </p:sp>
      <p:sp>
        <p:nvSpPr>
          <p:cNvPr id="1027" name="Rectangle 3"/>
          <p:cNvSpPr>
            <a:spLocks noGrp="1" noChangeArrowheads="1"/>
          </p:cNvSpPr>
          <p:nvPr>
            <p:ph type="body" idx="1"/>
          </p:nvPr>
        </p:nvSpPr>
        <p:spPr bwMode="auto">
          <a:xfrm>
            <a:off x="457200" y="1600201"/>
            <a:ext cx="8229600" cy="45254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l-GR" smtClean="0"/>
              <a:t>Haga clic para modificar el estilo de texto del patrón</a:t>
            </a:r>
          </a:p>
          <a:p>
            <a:pPr lvl="1"/>
            <a:r>
              <a:rPr lang="es-ES" altLang="el-GR" smtClean="0"/>
              <a:t>Segundo nivel</a:t>
            </a:r>
          </a:p>
          <a:p>
            <a:pPr lvl="2"/>
            <a:r>
              <a:rPr lang="es-ES" altLang="el-GR" smtClean="0"/>
              <a:t>Tercer nivel</a:t>
            </a:r>
          </a:p>
          <a:p>
            <a:pPr lvl="3"/>
            <a:r>
              <a:rPr lang="es-ES" altLang="el-GR" smtClean="0"/>
              <a:t>Cuarto nivel</a:t>
            </a:r>
          </a:p>
          <a:p>
            <a:pPr lvl="4"/>
            <a:r>
              <a:rPr lang="es-ES" altLang="el-GR" smtClean="0"/>
              <a:t>Quinto nivel</a:t>
            </a:r>
            <a:endParaRPr lang="en-US" altLang="el-GR" smtClean="0"/>
          </a:p>
        </p:txBody>
      </p:sp>
      <p:sp>
        <p:nvSpPr>
          <p:cNvPr id="1028" name="Rectangle 4"/>
          <p:cNvSpPr>
            <a:spLocks noGrp="1" noChangeArrowheads="1"/>
          </p:cNvSpPr>
          <p:nvPr>
            <p:ph type="dt" sz="half" idx="2"/>
          </p:nvPr>
        </p:nvSpPr>
        <p:spPr bwMode="auto">
          <a:xfrm>
            <a:off x="457200" y="6246285"/>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fld id="{1E613832-12E2-4B97-BB8F-203B19E204BC}" type="datetimeFigureOut">
              <a:rPr lang="es-ES" smtClean="0"/>
              <a:t>19/06/2017</a:t>
            </a:fld>
            <a:endParaRPr lang="es-ES"/>
          </a:p>
        </p:txBody>
      </p:sp>
      <p:sp>
        <p:nvSpPr>
          <p:cNvPr id="1029" name="Rectangle 5"/>
          <p:cNvSpPr>
            <a:spLocks noGrp="1" noChangeArrowheads="1"/>
          </p:cNvSpPr>
          <p:nvPr>
            <p:ph type="ftr" sz="quarter" idx="3"/>
          </p:nvPr>
        </p:nvSpPr>
        <p:spPr bwMode="auto">
          <a:xfrm>
            <a:off x="3124200" y="6246285"/>
            <a:ext cx="2895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endParaRPr lang="es-ES"/>
          </a:p>
        </p:txBody>
      </p:sp>
      <p:sp>
        <p:nvSpPr>
          <p:cNvPr id="1030" name="Rectangle 6"/>
          <p:cNvSpPr>
            <a:spLocks noGrp="1" noChangeArrowheads="1"/>
          </p:cNvSpPr>
          <p:nvPr>
            <p:ph type="sldNum" sz="quarter" idx="4"/>
          </p:nvPr>
        </p:nvSpPr>
        <p:spPr bwMode="auto">
          <a:xfrm>
            <a:off x="6553200" y="6246285"/>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fld id="{8E4CAFA5-39EE-4DE6-97D1-139C4EF4EDDA}"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1559" y="2892247"/>
            <a:ext cx="8255715" cy="1184825"/>
          </a:xfrm>
        </p:spPr>
        <p:txBody>
          <a:bodyPr>
            <a:normAutofit/>
          </a:bodyPr>
          <a:lstStyle>
            <a:extLst/>
          </a:lstStyle>
          <a:p>
            <a:pPr algn="l" eaLnBrk="1" fontAlgn="auto" hangingPunct="1">
              <a:spcAft>
                <a:spcPts val="0"/>
              </a:spcAft>
              <a:defRPr/>
            </a:pPr>
            <a:r>
              <a:rPr lang="es-ES" sz="4000" dirty="0" smtClean="0"/>
              <a:t>	  </a:t>
            </a:r>
            <a:r>
              <a:rPr lang="es-ES" sz="40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Bo-</a:t>
            </a:r>
            <a:r>
              <a:rPr lang="es-ES" sz="40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ecli</a:t>
            </a:r>
            <a:endParaRPr sz="40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3" name="2 CuadroTexto"/>
          <p:cNvSpPr txBox="1"/>
          <p:nvPr/>
        </p:nvSpPr>
        <p:spPr>
          <a:xfrm>
            <a:off x="4355976" y="5013176"/>
            <a:ext cx="3312368" cy="430887"/>
          </a:xfrm>
          <a:prstGeom prst="rect">
            <a:avLst/>
          </a:prstGeom>
          <a:noFill/>
        </p:spPr>
        <p:txBody>
          <a:bodyPr wrap="square" rtlCol="0">
            <a:spAutoFit/>
          </a:bodyPr>
          <a:lstStyle/>
          <a:p>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Athens, June 8th &amp; 9th</a:t>
            </a:r>
            <a:endParaRPr lang="es-ES" sz="22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Tree>
    <p:extLst>
      <p:ext uri="{BB962C8B-B14F-4D97-AF65-F5344CB8AC3E}">
        <p14:creationId xmlns:p14="http://schemas.microsoft.com/office/powerpoint/2010/main" val="37688290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59642" y="6258798"/>
            <a:ext cx="4900590" cy="338554"/>
          </a:xfrm>
          <a:prstGeom prst="rect">
            <a:avLst/>
          </a:prstGeom>
          <a:noFill/>
        </p:spPr>
        <p:txBody>
          <a:bodyPr wrap="square" rtlCol="0">
            <a:spAutoFit/>
          </a:bodyPr>
          <a:lstStyle/>
          <a:p>
            <a:r>
              <a:rPr lang="es-ES" sz="1600"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http:</a:t>
            </a:r>
            <a:r>
              <a:rPr lang="es-ES" sz="1600"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a:t>
            </a:r>
            <a:r>
              <a:rPr lang="es-ES" sz="1600"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www.poderjudicial.es/search/indexAN.jsp</a:t>
            </a:r>
            <a:endParaRPr lang="es-ES" sz="1600"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endParaRPr>
          </a:p>
        </p:txBody>
      </p:sp>
      <p:sp>
        <p:nvSpPr>
          <p:cNvPr id="4" name="3 Rectángulo"/>
          <p:cNvSpPr/>
          <p:nvPr/>
        </p:nvSpPr>
        <p:spPr>
          <a:xfrm>
            <a:off x="1691680" y="5652537"/>
            <a:ext cx="7416824" cy="584775"/>
          </a:xfrm>
          <a:prstGeom prst="rect">
            <a:avLst/>
          </a:prstGeom>
          <a:noFill/>
        </p:spPr>
        <p:txBody>
          <a:bodyPr wrap="squar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More </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than</a:t>
            </a: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 4.500.000 </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queries</a:t>
            </a: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year</a:t>
            </a:r>
            <a:endParaRPr lang="es-ES" sz="3200" b="1" cap="none" spc="0"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endParaRPr>
          </a:p>
        </p:txBody>
      </p:sp>
      <p:sp>
        <p:nvSpPr>
          <p:cNvPr id="10" name="1 Título"/>
          <p:cNvSpPr>
            <a:spLocks noGrp="1"/>
          </p:cNvSpPr>
          <p:nvPr>
            <p:ph type="title"/>
          </p:nvPr>
        </p:nvSpPr>
        <p:spPr>
          <a:xfrm>
            <a:off x="1969368" y="275167"/>
            <a:ext cx="3250704" cy="734415"/>
          </a:xfrm>
        </p:spPr>
        <p:txBody>
          <a:bodyPr>
            <a:normAutofit/>
          </a:bodyPr>
          <a:lstStyle/>
          <a:p>
            <a:pPr algn="l"/>
            <a:r>
              <a:rPr lang="es-ES" sz="32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HIGH USE</a:t>
            </a:r>
            <a:endParaRPr lang="es-ES" sz="32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1" name="10 Rectángulo"/>
          <p:cNvSpPr/>
          <p:nvPr/>
        </p:nvSpPr>
        <p:spPr>
          <a:xfrm>
            <a:off x="1825487" y="1009582"/>
            <a:ext cx="4042657" cy="523220"/>
          </a:xfrm>
          <a:prstGeom prst="rect">
            <a:avLst/>
          </a:prstGeom>
          <a:noFill/>
        </p:spPr>
        <p:txBody>
          <a:bodyPr wrap="square" lIns="91440" tIns="45720" rIns="91440" bIns="45720">
            <a:spAutoFit/>
          </a:bodyPr>
          <a:lstStyle/>
          <a:p>
            <a:r>
              <a:rPr lang="es-ES" sz="2800" b="1" cap="none"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PRIVATE WEBSITE</a:t>
            </a:r>
          </a:p>
        </p:txBody>
      </p:sp>
      <p:sp>
        <p:nvSpPr>
          <p:cNvPr id="12" name="11 Rectángulo"/>
          <p:cNvSpPr/>
          <p:nvPr/>
        </p:nvSpPr>
        <p:spPr>
          <a:xfrm>
            <a:off x="5951812" y="520224"/>
            <a:ext cx="3228700" cy="892552"/>
          </a:xfrm>
          <a:prstGeom prst="rect">
            <a:avLst/>
          </a:prstGeom>
          <a:noFill/>
        </p:spPr>
        <p:txBody>
          <a:bodyPr wrap="square" lIns="91440" tIns="45720" rIns="91440" bIns="45720">
            <a:spAutoFit/>
          </a:bodyPr>
          <a:lstStyle/>
          <a:p>
            <a:r>
              <a:rPr lang="es-ES" sz="2600" b="1" cap="none"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Judges</a:t>
            </a:r>
            <a:r>
              <a:rPr lang="es-ES" sz="2600" b="1" cap="none"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&amp; Senior </a:t>
            </a:r>
            <a:r>
              <a:rPr lang="es-ES" sz="2600" b="1" cap="none"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judges</a:t>
            </a:r>
            <a:endParaRPr lang="es-ES" sz="26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graphicFrame>
        <p:nvGraphicFramePr>
          <p:cNvPr id="8" name="1 Gráfico"/>
          <p:cNvGraphicFramePr>
            <a:graphicFrameLocks/>
          </p:cNvGraphicFramePr>
          <p:nvPr>
            <p:extLst>
              <p:ext uri="{D42A27DB-BD31-4B8C-83A1-F6EECF244321}">
                <p14:modId xmlns:p14="http://schemas.microsoft.com/office/powerpoint/2010/main" val="3977801809"/>
              </p:ext>
            </p:extLst>
          </p:nvPr>
        </p:nvGraphicFramePr>
        <p:xfrm>
          <a:off x="1403648" y="1412776"/>
          <a:ext cx="7353300"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275167"/>
            <a:ext cx="8229600" cy="1143000"/>
          </a:xfrm>
        </p:spPr>
        <p:txBody>
          <a:bodyPr>
            <a:normAutofit/>
          </a:bodyPr>
          <a:lstStyle/>
          <a:p>
            <a:r>
              <a:rPr lang="es-ES"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VARIETY AND VOLUME</a:t>
            </a:r>
          </a:p>
        </p:txBody>
      </p:sp>
      <p:graphicFrame>
        <p:nvGraphicFramePr>
          <p:cNvPr id="4" name="2 Marcador de contenido"/>
          <p:cNvGraphicFramePr>
            <a:graphicFrameLocks noGrp="1"/>
          </p:cNvGraphicFramePr>
          <p:nvPr>
            <p:ph idx="1"/>
            <p:extLst>
              <p:ext uri="{D42A27DB-BD31-4B8C-83A1-F6EECF244321}">
                <p14:modId xmlns:p14="http://schemas.microsoft.com/office/powerpoint/2010/main" val="2662427476"/>
              </p:ext>
            </p:extLst>
          </p:nvPr>
        </p:nvGraphicFramePr>
        <p:xfrm>
          <a:off x="755576" y="171134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27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28" t="7675" r="24847" b="28079"/>
          <a:stretch/>
        </p:blipFill>
        <p:spPr bwMode="auto">
          <a:xfrm>
            <a:off x="1694212" y="764704"/>
            <a:ext cx="7318232" cy="522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65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0992" y="275167"/>
            <a:ext cx="7149480" cy="1143000"/>
          </a:xfrm>
        </p:spPr>
        <p:txBody>
          <a:bodyPr>
            <a:normAutofit/>
          </a:bodyPr>
          <a:lstStyle/>
          <a:p>
            <a:pPr algn="l"/>
            <a:r>
              <a:rPr lang="es-ES"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 DATA ANALYTICS</a:t>
            </a:r>
            <a:endParaRPr lang="es-ES" sz="32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1" y="2101184"/>
            <a:ext cx="4185763" cy="449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4847439" y="2538770"/>
            <a:ext cx="4104456" cy="1754326"/>
          </a:xfrm>
          <a:prstGeom prst="rect">
            <a:avLst/>
          </a:prstGeom>
          <a:noFill/>
          <a:ln w="28575">
            <a:solidFill>
              <a:srgbClr val="000000"/>
            </a:solidFill>
          </a:ln>
        </p:spPr>
        <p:txBody>
          <a:bodyPr wrap="square" rtlCol="0">
            <a:spAutoFit/>
          </a:bodyPr>
          <a:lstStyle/>
          <a:p>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 Data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analytics</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refers</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to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the</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process</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of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collecting</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organizing</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and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analyzing</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large</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data sets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BigData</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to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discover</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patterns</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and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other</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useful</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information</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using</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statistical</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algorithms</a:t>
            </a:r>
            <a:r>
              <a:rPr lang="es-ES"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and artificial </a:t>
            </a:r>
            <a:r>
              <a:rPr lang="es-ES"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intelligence</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9" name="8 CuadroTexto"/>
          <p:cNvSpPr txBox="1"/>
          <p:nvPr/>
        </p:nvSpPr>
        <p:spPr>
          <a:xfrm>
            <a:off x="4427984" y="4830251"/>
            <a:ext cx="4644008" cy="830997"/>
          </a:xfrm>
          <a:prstGeom prst="rect">
            <a:avLst/>
          </a:prstGeom>
          <a:noFill/>
        </p:spPr>
        <p:txBody>
          <a:bodyPr wrap="square" rtlCol="0">
            <a:spAutoFit/>
          </a:bodyPr>
          <a:lstStyle/>
          <a:p>
            <a:r>
              <a:rPr lang="es-ES" sz="1600" b="1" dirty="0" smtClean="0"/>
              <a:t>     </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Artificial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Intelligence</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p>
          <a:p>
            <a:pPr lvl="0"/>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 Machine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Learning</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t>
            </a:r>
            <a:r>
              <a:rPr lang="es-ES" sz="14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learning</a:t>
            </a:r>
            <a:r>
              <a:rPr lang="es-ES" sz="14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4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through</a:t>
            </a:r>
            <a:r>
              <a:rPr lang="es-ES" sz="14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4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examples</a:t>
            </a:r>
            <a:r>
              <a:rPr lang="es-ES" sz="16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endParaRPr lang="es-ES" sz="16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a:p>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 Deep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learning</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(neural </a:t>
            </a:r>
            <a:r>
              <a:rPr lang="es-ES" sz="16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networks</a:t>
            </a:r>
            <a:r>
              <a:rPr lang="es-ES" sz="16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t>
            </a:r>
            <a:endParaRPr lang="es-ES" sz="16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Tree>
    <p:extLst>
      <p:ext uri="{BB962C8B-B14F-4D97-AF65-F5344CB8AC3E}">
        <p14:creationId xmlns:p14="http://schemas.microsoft.com/office/powerpoint/2010/main" val="268456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859216" cy="1143000"/>
          </a:xfrm>
        </p:spPr>
        <p:txBody>
          <a:bodyPr>
            <a:normAutofit/>
          </a:bodyPr>
          <a:lstStyle/>
          <a:p>
            <a:pPr algn="l"/>
            <a:r>
              <a:rPr lang="es-ES" sz="36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 DATA ANALYTICS : use cases</a:t>
            </a:r>
            <a:endParaRPr lang="es-ES" sz="36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3" name="2 Rectángulo"/>
          <p:cNvSpPr/>
          <p:nvPr/>
        </p:nvSpPr>
        <p:spPr>
          <a:xfrm>
            <a:off x="1137488" y="1165277"/>
            <a:ext cx="3290496" cy="535531"/>
          </a:xfrm>
          <a:prstGeom prst="rect">
            <a:avLst/>
          </a:prstGeom>
        </p:spPr>
        <p:txBody>
          <a:bodyPr wrap="square">
            <a:spAutoFit/>
          </a:bodyPr>
          <a:lstStyle/>
          <a:p>
            <a:pPr lvl="0" algn="r" defTabSz="711200">
              <a:lnSpc>
                <a:spcPct val="90000"/>
              </a:lnSpc>
              <a:spcBef>
                <a:spcPct val="0"/>
              </a:spcBef>
              <a:spcAft>
                <a:spcPct val="35000"/>
              </a:spcAft>
            </a:pP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Search</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Engine</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Predictive</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autocomplete</a:t>
            </a:r>
          </a:p>
        </p:txBody>
      </p:sp>
      <p:pic>
        <p:nvPicPr>
          <p:cNvPr id="7" name="Picture 2"/>
          <p:cNvPicPr>
            <a:picLocks noChangeAspect="1"/>
          </p:cNvPicPr>
          <p:nvPr/>
        </p:nvPicPr>
        <p:blipFill>
          <a:blip r:embed="rId3"/>
          <a:stretch>
            <a:fillRect/>
          </a:stretch>
        </p:blipFill>
        <p:spPr>
          <a:xfrm>
            <a:off x="4499992" y="1124745"/>
            <a:ext cx="4320480" cy="2251776"/>
          </a:xfrm>
          <a:prstGeom prst="rect">
            <a:avLst/>
          </a:prstGeom>
        </p:spPr>
      </p:pic>
      <p:sp>
        <p:nvSpPr>
          <p:cNvPr id="4" name="3 CuadroTexto"/>
          <p:cNvSpPr txBox="1"/>
          <p:nvPr/>
        </p:nvSpPr>
        <p:spPr>
          <a:xfrm>
            <a:off x="1547664" y="1907540"/>
            <a:ext cx="2685351" cy="369332"/>
          </a:xfrm>
          <a:prstGeom prst="rect">
            <a:avLst/>
          </a:prstGeom>
          <a:noFill/>
        </p:spPr>
        <p:txBody>
          <a:bodyPr wrap="none" rtlCol="0">
            <a:spAutoFit/>
          </a:bodyPr>
          <a:lstStyle/>
          <a:p>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DWH: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Datamart</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Queries</a:t>
            </a:r>
            <a:endParaRPr lang="es-E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5" name="4 CuadroTexto"/>
          <p:cNvSpPr txBox="1"/>
          <p:nvPr/>
        </p:nvSpPr>
        <p:spPr>
          <a:xfrm>
            <a:off x="3563888" y="3995772"/>
            <a:ext cx="2351926" cy="369332"/>
          </a:xfrm>
          <a:prstGeom prst="rect">
            <a:avLst/>
          </a:prstGeom>
          <a:noFill/>
        </p:spPr>
        <p:txBody>
          <a:bodyPr wrap="none" rtlCol="0">
            <a:spAutoFit/>
          </a:bodyPr>
          <a:lstStyle/>
          <a:p>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Resolutions</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classifier</a:t>
            </a:r>
            <a:endPar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6" name="5 CuadroTexto"/>
          <p:cNvSpPr txBox="1"/>
          <p:nvPr/>
        </p:nvSpPr>
        <p:spPr>
          <a:xfrm>
            <a:off x="35496" y="4427820"/>
            <a:ext cx="5224507" cy="369332"/>
          </a:xfrm>
          <a:prstGeom prst="rect">
            <a:avLst/>
          </a:prstGeom>
          <a:noFill/>
        </p:spPr>
        <p:txBody>
          <a:bodyPr wrap="none" rtlCol="0">
            <a:spAutoFit/>
          </a:bodyPr>
          <a:lstStyle/>
          <a:p>
            <a:r>
              <a:rPr lang="en-U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Automated extraction of terminology in legal texts</a:t>
            </a:r>
            <a:endParaRPr lang="es-E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0" name="9 CuadroTexto"/>
          <p:cNvSpPr txBox="1"/>
          <p:nvPr/>
        </p:nvSpPr>
        <p:spPr>
          <a:xfrm>
            <a:off x="3310837" y="5325015"/>
            <a:ext cx="5941683" cy="1200329"/>
          </a:xfrm>
          <a:prstGeom prst="rect">
            <a:avLst/>
          </a:prstGeom>
          <a:noFill/>
        </p:spPr>
        <p:txBody>
          <a:bodyPr wrap="square" rtlCol="0">
            <a:spAutoFit/>
          </a:bodyPr>
          <a:lstStyle/>
          <a:p>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Public</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tenders</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to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private</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enterprises</a:t>
            </a:r>
            <a:endPar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a:p>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Agreement</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with</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“SESIAD”,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State</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Secretary</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of Digital Agenda, </a:t>
            </a:r>
            <a:r>
              <a:rPr lang="en-U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for the promotion of language technologies in the field of justice</a:t>
            </a:r>
            <a:r>
              <a:rPr lang="es-ES"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t>
            </a:r>
            <a:endParaRPr lang="es-E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20" y="2276872"/>
            <a:ext cx="32289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2923" y="3617566"/>
            <a:ext cx="3101565" cy="153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p:cNvPicPr>
          <p:nvPr/>
        </p:nvPicPr>
        <p:blipFill>
          <a:blip r:embed="rId6"/>
          <a:stretch>
            <a:fillRect/>
          </a:stretch>
        </p:blipFill>
        <p:spPr>
          <a:xfrm>
            <a:off x="219840" y="4760275"/>
            <a:ext cx="2759116" cy="1837077"/>
          </a:xfrm>
          <a:prstGeom prst="rect">
            <a:avLst/>
          </a:prstGeom>
        </p:spPr>
      </p:pic>
    </p:spTree>
    <p:extLst>
      <p:ext uri="{BB962C8B-B14F-4D97-AF65-F5344CB8AC3E}">
        <p14:creationId xmlns:p14="http://schemas.microsoft.com/office/powerpoint/2010/main" val="379668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859216" cy="1143000"/>
          </a:xfrm>
        </p:spPr>
        <p:txBody>
          <a:bodyPr>
            <a:normAutofit/>
          </a:bodyPr>
          <a:lstStyle/>
          <a:p>
            <a:pPr algn="l"/>
            <a:r>
              <a:rPr lang="es-ES" sz="36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 DATA ANALYTICS : use cases</a:t>
            </a:r>
            <a:endParaRPr lang="es-ES" sz="36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3" name="2 Rectángulo"/>
          <p:cNvSpPr/>
          <p:nvPr/>
        </p:nvSpPr>
        <p:spPr>
          <a:xfrm>
            <a:off x="1691680" y="1327280"/>
            <a:ext cx="4608512" cy="313932"/>
          </a:xfrm>
          <a:prstGeom prst="rect">
            <a:avLst/>
          </a:prstGeom>
        </p:spPr>
        <p:txBody>
          <a:bodyPr wrap="square">
            <a:spAutoFit/>
          </a:bodyPr>
          <a:lstStyle/>
          <a:p>
            <a:pPr lvl="0" algn="ctr" defTabSz="711200">
              <a:lnSpc>
                <a:spcPct val="90000"/>
              </a:lnSpc>
              <a:spcBef>
                <a:spcPct val="0"/>
              </a:spcBef>
              <a:spcAft>
                <a:spcPct val="35000"/>
              </a:spcAft>
            </a:pP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Search</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Engine</a:t>
            </a:r>
            <a:r>
              <a:rPr lang="es-ES" sz="1600"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Autocomplete </a:t>
            </a:r>
            <a:r>
              <a:rPr lang="es-ES" sz="1600"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predictive</a:t>
            </a:r>
            <a:r>
              <a:rPr lang="es-ES" sz="1600"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endPar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pic>
        <p:nvPicPr>
          <p:cNvPr id="1027" name="Picture 3">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41" r="33458" b="25906"/>
          <a:stretch/>
        </p:blipFill>
        <p:spPr bwMode="auto">
          <a:xfrm>
            <a:off x="1329025" y="1190471"/>
            <a:ext cx="7080778" cy="546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Llamada de flecha a la derecha"/>
          <p:cNvSpPr/>
          <p:nvPr/>
        </p:nvSpPr>
        <p:spPr bwMode="auto">
          <a:xfrm>
            <a:off x="2731340" y="1727646"/>
            <a:ext cx="1908212" cy="510399"/>
          </a:xfrm>
          <a:prstGeom prst="rightArrowCallou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Queries</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9" name="8 Llamada de flecha a la derecha"/>
          <p:cNvSpPr/>
          <p:nvPr/>
        </p:nvSpPr>
        <p:spPr bwMode="auto">
          <a:xfrm>
            <a:off x="2102290" y="2752878"/>
            <a:ext cx="2522054" cy="432048"/>
          </a:xfrm>
          <a:prstGeom prst="rightArrowCallou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Resolutions</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1" name="10 Llamada de flecha a la derecha"/>
          <p:cNvSpPr/>
          <p:nvPr/>
        </p:nvSpPr>
        <p:spPr bwMode="auto">
          <a:xfrm>
            <a:off x="2141032" y="3789040"/>
            <a:ext cx="2444570" cy="732366"/>
          </a:xfrm>
          <a:prstGeom prst="rightArrowCallou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indent="0" algn="r" fontAlgn="base">
              <a:lnSpc>
                <a:spcPct val="100000"/>
              </a:lnSpc>
              <a:spcBef>
                <a:spcPct val="0"/>
              </a:spcBef>
              <a:spcAft>
                <a:spcPct val="0"/>
              </a:spcAft>
              <a:buClrTx/>
              <a:buSzTx/>
              <a:buFontTx/>
              <a:buNone/>
              <a:tabLst/>
            </a:pP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Legal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Information</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2" name="11 Llamada de flecha a la derecha"/>
          <p:cNvSpPr/>
          <p:nvPr/>
        </p:nvSpPr>
        <p:spPr bwMode="auto">
          <a:xfrm>
            <a:off x="2141032" y="4940785"/>
            <a:ext cx="2444570" cy="576064"/>
          </a:xfrm>
          <a:prstGeom prst="rightArrowCallou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Publications</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3" name="12 Llamada de flecha a la derecha"/>
          <p:cNvSpPr/>
          <p:nvPr/>
        </p:nvSpPr>
        <p:spPr bwMode="auto">
          <a:xfrm>
            <a:off x="107504" y="5805264"/>
            <a:ext cx="4496700" cy="720080"/>
          </a:xfrm>
          <a:prstGeom prst="rightArrowCallou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indent="0" algn="r" fontAlgn="base">
              <a:lnSpc>
                <a:spcPct val="100000"/>
              </a:lnSpc>
              <a:spcBef>
                <a:spcPct val="0"/>
              </a:spcBef>
              <a:spcAft>
                <a:spcPct val="0"/>
              </a:spcAft>
              <a:buClrTx/>
              <a:buSzTx/>
              <a:buFontTx/>
              <a:buNone/>
              <a:tabLst/>
            </a:pP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Documents</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of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the</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Office of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the</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Prosecutor</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44" t="12664" r="28630" b="73103"/>
          <a:stretch/>
        </p:blipFill>
        <p:spPr bwMode="auto">
          <a:xfrm>
            <a:off x="6444208" y="2783252"/>
            <a:ext cx="2232248" cy="53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826027"/>
            <a:ext cx="323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15 Conector recto de flecha"/>
          <p:cNvCxnSpPr/>
          <p:nvPr/>
        </p:nvCxnSpPr>
        <p:spPr bwMode="auto">
          <a:xfrm>
            <a:off x="5777522" y="2826027"/>
            <a:ext cx="666686" cy="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17 CuadroTexto"/>
          <p:cNvSpPr txBox="1"/>
          <p:nvPr/>
        </p:nvSpPr>
        <p:spPr>
          <a:xfrm>
            <a:off x="6732240" y="2492896"/>
            <a:ext cx="1512168" cy="369332"/>
          </a:xfrm>
          <a:prstGeom prst="rect">
            <a:avLst/>
          </a:prstGeom>
          <a:noFill/>
        </p:spPr>
        <p:txBody>
          <a:bodyPr wrap="square" rtlCol="0">
            <a:spAutoFit/>
          </a:bodyPr>
          <a:lstStyle/>
          <a:p>
            <a:pPr algn="r" fontAlgn="base">
              <a:spcBef>
                <a:spcPct val="0"/>
              </a:spcBef>
              <a:spcAft>
                <a:spcPct val="0"/>
              </a:spcAft>
            </a:pP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SUMMARY</a:t>
            </a:r>
          </a:p>
        </p:txBody>
      </p:sp>
    </p:spTree>
    <p:extLst>
      <p:ext uri="{BB962C8B-B14F-4D97-AF65-F5344CB8AC3E}">
        <p14:creationId xmlns:p14="http://schemas.microsoft.com/office/powerpoint/2010/main" val="210437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859216" cy="1143000"/>
          </a:xfrm>
        </p:spPr>
        <p:txBody>
          <a:bodyPr>
            <a:normAutofit/>
          </a:bodyPr>
          <a:lstStyle/>
          <a:p>
            <a:pPr algn="l"/>
            <a:r>
              <a:rPr lang="es-ES" sz="36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BIG DATA ANALYTICS : use cases</a:t>
            </a:r>
            <a:endParaRPr lang="es-ES" sz="36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3" name="2 Rectángulo"/>
          <p:cNvSpPr/>
          <p:nvPr/>
        </p:nvSpPr>
        <p:spPr>
          <a:xfrm>
            <a:off x="1691680" y="1327280"/>
            <a:ext cx="4608512" cy="313932"/>
          </a:xfrm>
          <a:prstGeom prst="rect">
            <a:avLst/>
          </a:prstGeom>
        </p:spPr>
        <p:txBody>
          <a:bodyPr wrap="square">
            <a:spAutoFit/>
          </a:bodyPr>
          <a:lstStyle/>
          <a:p>
            <a:pPr lvl="0" algn="ctr" defTabSz="711200">
              <a:lnSpc>
                <a:spcPct val="90000"/>
              </a:lnSpc>
              <a:spcBef>
                <a:spcPct val="0"/>
              </a:spcBef>
              <a:spcAft>
                <a:spcPct val="35000"/>
              </a:spcAft>
            </a:pP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Search</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Engine</a:t>
            </a:r>
            <a:r>
              <a:rPr lang="es-ES" sz="1600"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16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Predictive</a:t>
            </a:r>
            <a:r>
              <a:rPr lang="es-ES" sz="16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autocomplete</a:t>
            </a:r>
          </a:p>
        </p:txBody>
      </p:sp>
      <p:pic>
        <p:nvPicPr>
          <p:cNvPr id="102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 t="5374" r="31614" b="67873"/>
          <a:stretch/>
        </p:blipFill>
        <p:spPr bwMode="auto">
          <a:xfrm>
            <a:off x="1716865" y="1988840"/>
            <a:ext cx="723121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409" y="4458699"/>
            <a:ext cx="44577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8021" y="3356992"/>
            <a:ext cx="323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a:endCxn id="3074" idx="0"/>
          </p:cNvCxnSpPr>
          <p:nvPr/>
        </p:nvCxnSpPr>
        <p:spPr bwMode="auto">
          <a:xfrm flipH="1">
            <a:off x="3814259" y="3664329"/>
            <a:ext cx="1119336" cy="79437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7 Conector recto"/>
          <p:cNvCxnSpPr/>
          <p:nvPr/>
        </p:nvCxnSpPr>
        <p:spPr bwMode="auto">
          <a:xfrm>
            <a:off x="4607818" y="5445224"/>
            <a:ext cx="115212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9 Conector recto"/>
          <p:cNvCxnSpPr/>
          <p:nvPr/>
        </p:nvCxnSpPr>
        <p:spPr bwMode="auto">
          <a:xfrm>
            <a:off x="1691680" y="5591872"/>
            <a:ext cx="72008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10 CuadroTexto"/>
          <p:cNvSpPr txBox="1"/>
          <p:nvPr/>
        </p:nvSpPr>
        <p:spPr>
          <a:xfrm>
            <a:off x="6276088" y="5122058"/>
            <a:ext cx="2515851" cy="646331"/>
          </a:xfrm>
          <a:prstGeom prst="rect">
            <a:avLst/>
          </a:prstGeom>
          <a:noFill/>
        </p:spPr>
        <p:txBody>
          <a:bodyPr wrap="square" rtlCol="0">
            <a:spAutoFit/>
          </a:bodyPr>
          <a:lstStyle/>
          <a:p>
            <a:pPr fontAlgn="base">
              <a:spcBef>
                <a:spcPct val="0"/>
              </a:spcBef>
              <a:spcAft>
                <a:spcPct val="0"/>
              </a:spcAft>
            </a:pP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Crime</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of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belonging</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to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armed</a:t>
            </a: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b="1" dirty="0" err="1">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group</a:t>
            </a:r>
            <a:endPar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2" name="11 CuadroTexto"/>
          <p:cNvSpPr txBox="1"/>
          <p:nvPr/>
        </p:nvSpPr>
        <p:spPr>
          <a:xfrm>
            <a:off x="5896223" y="1804174"/>
            <a:ext cx="1031116" cy="369332"/>
          </a:xfrm>
          <a:prstGeom prst="rect">
            <a:avLst/>
          </a:prstGeom>
          <a:noFill/>
        </p:spPr>
        <p:txBody>
          <a:bodyPr wrap="none" rtlCol="0">
            <a:spAutoFit/>
          </a:bodyPr>
          <a:lstStyle/>
          <a:p>
            <a:pPr algn="r" fontAlgn="base">
              <a:spcBef>
                <a:spcPct val="0"/>
              </a:spcBef>
              <a:spcAft>
                <a:spcPct val="0"/>
              </a:spcAft>
            </a:pPr>
            <a:r>
              <a:rPr lang="es-ES"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FAISAN</a:t>
            </a:r>
          </a:p>
        </p:txBody>
      </p:sp>
      <p:cxnSp>
        <p:nvCxnSpPr>
          <p:cNvPr id="19" name="18 Conector recto de flecha"/>
          <p:cNvCxnSpPr>
            <a:endCxn id="11" idx="1"/>
          </p:cNvCxnSpPr>
          <p:nvPr/>
        </p:nvCxnSpPr>
        <p:spPr bwMode="auto">
          <a:xfrm>
            <a:off x="5921871" y="5445224"/>
            <a:ext cx="354217"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20 Conector recto de flecha"/>
          <p:cNvCxnSpPr>
            <a:endCxn id="12" idx="1"/>
          </p:cNvCxnSpPr>
          <p:nvPr/>
        </p:nvCxnSpPr>
        <p:spPr bwMode="auto">
          <a:xfrm flipV="1">
            <a:off x="5332471" y="1988840"/>
            <a:ext cx="563752" cy="28803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990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835696" y="4437112"/>
            <a:ext cx="5760640" cy="1362075"/>
          </a:xfrm>
        </p:spPr>
        <p:txBody>
          <a:bodyPr/>
          <a:lstStyle>
            <a:extLst/>
          </a:lstStyle>
          <a:p>
            <a:pPr algn="l" eaLnBrk="1" fontAlgn="auto" hangingPunct="1">
              <a:spcAft>
                <a:spcPts val="0"/>
              </a:spcAft>
              <a:defRPr/>
            </a:pPr>
            <a:r>
              <a:rPr lang="es-ES" sz="3500" dirty="0" err="1" smtClean="0"/>
              <a:t>Thank</a:t>
            </a:r>
            <a:r>
              <a:rPr lang="es-ES" sz="3500" dirty="0" smtClean="0"/>
              <a:t> </a:t>
            </a:r>
            <a:r>
              <a:rPr lang="es-ES" sz="3500" dirty="0" err="1" smtClean="0"/>
              <a:t>you</a:t>
            </a:r>
            <a:r>
              <a:rPr lang="es-ES" sz="3500" dirty="0" smtClean="0"/>
              <a:t/>
            </a:r>
            <a:br>
              <a:rPr lang="es-ES" sz="3500" dirty="0" smtClean="0"/>
            </a:br>
            <a:endParaRPr sz="35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692696"/>
            <a:ext cx="1152128" cy="134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1"/>
          <p:cNvGrpSpPr>
            <a:grpSpLocks/>
          </p:cNvGrpSpPr>
          <p:nvPr/>
        </p:nvGrpSpPr>
        <p:grpSpPr bwMode="auto">
          <a:xfrm>
            <a:off x="6012160" y="5949280"/>
            <a:ext cx="2794000" cy="520700"/>
            <a:chOff x="5924915" y="1445722"/>
            <a:chExt cx="3177237" cy="590169"/>
          </a:xfrm>
        </p:grpSpPr>
        <p:pic>
          <p:nvPicPr>
            <p:cNvPr id="5" name="Picture 12"/>
            <p:cNvPicPr>
              <a:picLocks noChangeAspect="1"/>
            </p:cNvPicPr>
            <p:nvPr/>
          </p:nvPicPr>
          <p:blipFill>
            <a:blip r:embed="rId4" cstate="print"/>
            <a:srcRect/>
            <a:stretch>
              <a:fillRect/>
            </a:stretch>
          </p:blipFill>
          <p:spPr bwMode="auto">
            <a:xfrm>
              <a:off x="8270332" y="1445722"/>
              <a:ext cx="831820" cy="565150"/>
            </a:xfrm>
            <a:prstGeom prst="rect">
              <a:avLst/>
            </a:prstGeom>
            <a:noFill/>
            <a:ln w="9525">
              <a:noFill/>
              <a:miter lim="800000"/>
              <a:headEnd/>
              <a:tailEnd/>
            </a:ln>
          </p:spPr>
        </p:pic>
        <p:sp>
          <p:nvSpPr>
            <p:cNvPr id="6"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7" name="Rechthoek 6"/>
          <p:cNvSpPr/>
          <p:nvPr/>
        </p:nvSpPr>
        <p:spPr>
          <a:xfrm>
            <a:off x="1691680" y="6198593"/>
            <a:ext cx="4572000" cy="369332"/>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rgbClr val="000000"/>
                </a:solidFil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600">
              <a:solidFill>
                <a:srgbClr val="000000"/>
              </a:solidFill>
            </a:endParaRPr>
          </a:p>
        </p:txBody>
      </p:sp>
    </p:spTree>
    <p:extLst>
      <p:ext uri="{BB962C8B-B14F-4D97-AF65-F5344CB8AC3E}">
        <p14:creationId xmlns:p14="http://schemas.microsoft.com/office/powerpoint/2010/main" val="41406318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76064" y="4659213"/>
            <a:ext cx="7772400" cy="1362075"/>
          </a:xfrm>
        </p:spPr>
        <p:txBody>
          <a:bodyPr>
            <a:normAutofit/>
          </a:bodyPr>
          <a:lstStyle>
            <a:extLst/>
          </a:lstStyle>
          <a:p>
            <a:pPr algn="l" eaLnBrk="1" fontAlgn="auto" hangingPunct="1">
              <a:spcAft>
                <a:spcPts val="0"/>
              </a:spcAft>
              <a:defRPr/>
            </a:pPr>
            <a:r>
              <a:rPr sz="3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DOCUMENTATION CENTRE FOR THE JUDICIARY</a:t>
            </a:r>
            <a:r>
              <a:rPr lang="es-ES" sz="3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3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Spanish</a:t>
            </a:r>
            <a:r>
              <a:rPr lang="es-ES" sz="3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3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council</a:t>
            </a:r>
            <a:endParaRPr sz="32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92696"/>
            <a:ext cx="129767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154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innerShdw blurRad="63500" dist="50800" dir="13500000">
              <a:prstClr val="black">
                <a:alpha val="50000"/>
              </a:prstClr>
            </a:innerShdw>
          </a:effectLst>
        </p:spPr>
        <p:txBody>
          <a:bodyPr/>
          <a:lstStyle/>
          <a:p>
            <a:r>
              <a:rPr lang="es-ES"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ECLI – </a:t>
            </a:r>
            <a:r>
              <a:rPr lang="es-ES"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CENDOJ</a:t>
            </a:r>
            <a:endParaRPr lang="es-ES"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9420715"/>
              </p:ext>
            </p:extLst>
          </p:nvPr>
        </p:nvGraphicFramePr>
        <p:xfrm>
          <a:off x="827584" y="2132856"/>
          <a:ext cx="81369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66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275167"/>
            <a:ext cx="8229600" cy="1143000"/>
          </a:xfrm>
        </p:spPr>
        <p:txBody>
          <a:bodyPr/>
          <a:lstStyle/>
          <a:p>
            <a:r>
              <a:rPr lang="es-ES" b="1" dirty="0">
                <a:ln w="10541" cmpd="sng">
                  <a:solidFill>
                    <a:schemeClr val="accent1">
                      <a:shade val="88000"/>
                      <a:satMod val="110000"/>
                    </a:schemeClr>
                  </a:solidFill>
                  <a:prstDash val="solid"/>
                </a:ln>
                <a:solidFill>
                  <a:srgbClr val="009ED6"/>
                </a:solidFill>
                <a:effectLst>
                  <a:innerShdw blurRad="63500" dist="50800" dir="13500000">
                    <a:prstClr val="black">
                      <a:alpha val="50000"/>
                    </a:prstClr>
                  </a:innerShdw>
                </a:effectLst>
              </a:rPr>
              <a:t>ECLI </a:t>
            </a:r>
            <a:r>
              <a:rPr lang="es-ES"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IMPLEMENTATION</a:t>
            </a:r>
          </a:p>
        </p:txBody>
      </p:sp>
      <p:sp>
        <p:nvSpPr>
          <p:cNvPr id="3" name="2 Marcador de contenido"/>
          <p:cNvSpPr>
            <a:spLocks noGrp="1"/>
          </p:cNvSpPr>
          <p:nvPr>
            <p:ph idx="1"/>
          </p:nvPr>
        </p:nvSpPr>
        <p:spPr>
          <a:xfrm>
            <a:off x="251520" y="2420888"/>
            <a:ext cx="4968552" cy="309634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pPr>
            <a:r>
              <a:rPr lang="es-ES" sz="2700" b="1" dirty="0">
                <a:ln w="1905"/>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9850" dist="43180" dir="5400000">
                    <a:srgbClr val="000000">
                      <a:alpha val="65000"/>
                    </a:srgbClr>
                  </a:innerShdw>
                </a:effectLst>
                <a:latin typeface="+mj-lt"/>
                <a:ea typeface="+mj-ea"/>
                <a:cs typeface="+mj-cs"/>
              </a:rPr>
              <a:t>UNIQUE &amp; </a:t>
            </a:r>
            <a:r>
              <a:rPr lang="es-ES" sz="2700" b="1" dirty="0" smtClean="0">
                <a:ln w="1905"/>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9850" dist="43180" dir="5400000">
                    <a:srgbClr val="000000">
                      <a:alpha val="65000"/>
                    </a:srgbClr>
                  </a:innerShdw>
                </a:effectLst>
                <a:latin typeface="+mj-lt"/>
                <a:ea typeface="+mj-ea"/>
                <a:cs typeface="+mj-cs"/>
              </a:rPr>
              <a:t>OFFICIAL </a:t>
            </a:r>
            <a:endParaRPr lang="es-ES" sz="2700" b="1" dirty="0">
              <a:ln w="1905"/>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9850" dist="43180" dir="5400000">
                  <a:srgbClr val="000000">
                    <a:alpha val="65000"/>
                  </a:srgbClr>
                </a:innerShdw>
              </a:effectLst>
              <a:latin typeface="+mj-lt"/>
              <a:ea typeface="+mj-ea"/>
              <a:cs typeface="+mj-cs"/>
            </a:endParaRPr>
          </a:p>
          <a:p>
            <a:pPr>
              <a:lnSpc>
                <a:spcPct val="200000"/>
              </a:lnSpc>
            </a:pPr>
            <a:r>
              <a:rPr lang="es-ES" sz="2700" b="1" dirty="0">
                <a:ln w="1905"/>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9850" dist="43180" dir="5400000">
                    <a:srgbClr val="000000">
                      <a:alpha val="65000"/>
                    </a:srgbClr>
                  </a:innerShdw>
                </a:effectLst>
                <a:latin typeface="+mj-lt"/>
                <a:ea typeface="+mj-ea"/>
                <a:cs typeface="+mj-cs"/>
              </a:rPr>
              <a:t>EASY TO REMEMBER</a:t>
            </a:r>
          </a:p>
          <a:p>
            <a:pPr>
              <a:lnSpc>
                <a:spcPct val="200000"/>
              </a:lnSpc>
            </a:pPr>
            <a:r>
              <a:rPr lang="es-ES" sz="2700" b="1" dirty="0">
                <a:ln w="1905"/>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9850" dist="43180" dir="5400000">
                    <a:srgbClr val="000000">
                      <a:alpha val="65000"/>
                    </a:srgbClr>
                  </a:innerShdw>
                </a:effectLst>
                <a:latin typeface="+mj-lt"/>
                <a:ea typeface="+mj-ea"/>
                <a:cs typeface="+mj-cs"/>
              </a:rPr>
              <a:t>EASY TO USE</a:t>
            </a:r>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444696233"/>
              </p:ext>
            </p:extLst>
          </p:nvPr>
        </p:nvGraphicFramePr>
        <p:xfrm>
          <a:off x="4355976" y="1844824"/>
          <a:ext cx="460851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187624" y="5661248"/>
            <a:ext cx="784887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outerShdw blurRad="76200" dist="50800" dir="5400000" algn="tl" rotWithShape="0">
                    <a:srgbClr val="000000">
                      <a:alpha val="65000"/>
                    </a:srgbClr>
                  </a:outerShdw>
                </a:effectLst>
              </a:rPr>
              <a:t>6.000.000 of ECLI’S</a:t>
            </a:r>
          </a:p>
        </p:txBody>
      </p:sp>
    </p:spTree>
    <p:extLst>
      <p:ext uri="{BB962C8B-B14F-4D97-AF65-F5344CB8AC3E}">
        <p14:creationId xmlns:p14="http://schemas.microsoft.com/office/powerpoint/2010/main" val="153533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accent1">
                <a:lumMod val="75000"/>
              </a:schemeClr>
            </a:solidFill>
          </a:ln>
        </p:spPr>
        <p:txBody>
          <a:bodyPr>
            <a:normAutofit/>
          </a:bodyPr>
          <a:lstStyle/>
          <a:p>
            <a:pPr algn="l"/>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SITEMAP </a:t>
            </a:r>
            <a:r>
              <a:rPr lang="es-ES"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FILES</a:t>
            </a:r>
          </a:p>
        </p:txBody>
      </p:sp>
      <p:sp>
        <p:nvSpPr>
          <p:cNvPr id="3" name="2 Marcador de contenido"/>
          <p:cNvSpPr>
            <a:spLocks noGrp="1"/>
          </p:cNvSpPr>
          <p:nvPr>
            <p:ph idx="1"/>
          </p:nvPr>
        </p:nvSpPr>
        <p:spPr>
          <a:xfrm>
            <a:off x="664779" y="2492896"/>
            <a:ext cx="3907221" cy="3312368"/>
          </a:xfrm>
        </p:spPr>
        <p:txBody>
          <a:bodyPr/>
          <a:lstStyle/>
          <a:p>
            <a:pPr>
              <a:spcAft>
                <a:spcPts val="1200"/>
              </a:spcAft>
            </a:pPr>
            <a:r>
              <a:rPr lang="es-ES" sz="22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Start</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sending</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in: </a:t>
            </a:r>
            <a:r>
              <a:rPr lang="es-ES" sz="22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2014</a:t>
            </a:r>
          </a:p>
          <a:p>
            <a:pPr>
              <a:spcAft>
                <a:spcPts val="1200"/>
              </a:spcAft>
            </a:pP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Resolutions</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DATA:</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p>
          <a:p>
            <a:pPr marL="0" indent="0">
              <a:spcAft>
                <a:spcPts val="1200"/>
              </a:spcAft>
              <a:buNone/>
            </a:pPr>
            <a:r>
              <a:rPr lang="es-ES" sz="22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Since</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1852</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p>
          <a:p>
            <a:pPr marL="0" indent="0">
              <a:spcAft>
                <a:spcPts val="1200"/>
              </a:spcAft>
              <a:buNone/>
            </a:pPr>
            <a:r>
              <a:rPr lang="es-ES" sz="2200"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Until</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2017</a:t>
            </a:r>
          </a:p>
          <a:p>
            <a:pPr>
              <a:spcAft>
                <a:spcPts val="1200"/>
              </a:spcAft>
            </a:pPr>
            <a:r>
              <a:rPr lang="es-ES" sz="2200" b="1"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Weekly</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delivery</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p>
          <a:p>
            <a:pPr marL="0" indent="0">
              <a:spcAft>
                <a:spcPts val="1200"/>
              </a:spcAft>
              <a:buNone/>
            </a:pPr>
            <a:r>
              <a:rPr lang="es-ES" sz="2200" b="1"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b="1"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1.245</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eclis</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on</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 </a:t>
            </a:r>
            <a:r>
              <a:rPr lang="es-ES" sz="2200" dirty="0" err="1"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average</a:t>
            </a:r>
            <a:r>
              <a:rPr lang="es-ES" sz="2200"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a:t>
            </a:r>
          </a:p>
          <a:p>
            <a:pPr marL="0" indent="0">
              <a:buNone/>
            </a:pPr>
            <a:endParaRPr lang="es-ES" dirty="0" smtClean="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04664"/>
            <a:ext cx="2952329" cy="110323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510" y="1700808"/>
            <a:ext cx="465697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67544" y="5949280"/>
            <a:ext cx="835292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smtClean="0">
                <a:ln w="1143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outerShdw blurRad="76200" dist="50800" dir="5400000" algn="tl" rotWithShape="0">
                    <a:srgbClr val="000000">
                      <a:alpha val="65000"/>
                    </a:srgbClr>
                  </a:outerShdw>
                </a:effectLst>
              </a:rPr>
              <a:t>More </a:t>
            </a:r>
            <a:r>
              <a:rPr lang="es-ES" sz="4000" b="1" cap="none" spc="50" dirty="0" err="1" smtClean="0">
                <a:ln w="1143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outerShdw blurRad="76200" dist="50800" dir="5400000" algn="tl" rotWithShape="0">
                    <a:srgbClr val="000000">
                      <a:alpha val="65000"/>
                    </a:srgbClr>
                  </a:outerShdw>
                </a:effectLst>
              </a:rPr>
              <a:t>than</a:t>
            </a:r>
            <a:r>
              <a:rPr lang="es-ES" sz="4000" b="1" cap="none" spc="50" dirty="0" smtClean="0">
                <a:ln w="1143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outerShdw blurRad="76200" dist="50800" dir="5400000" algn="tl" rotWithShape="0">
                    <a:srgbClr val="000000">
                      <a:alpha val="65000"/>
                    </a:srgbClr>
                  </a:outerShdw>
                </a:effectLst>
              </a:rPr>
              <a:t> 3.000.000 of ECLIS</a:t>
            </a:r>
            <a:endParaRPr lang="es-ES" sz="4000" b="1" cap="none" spc="50" dirty="0">
              <a:ln w="1143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06573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       </a:t>
            </a:r>
            <a:r>
              <a:rPr lang="es-ES"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SITEMAP </a:t>
            </a:r>
            <a:r>
              <a:rPr lang="es-ES"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innerShdw blurRad="63500" dist="50800" dir="13500000">
                    <a:prstClr val="black">
                      <a:alpha val="50000"/>
                    </a:prstClr>
                  </a:innerShdw>
                </a:effectLst>
              </a:rPr>
              <a:t>FILES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93096"/>
            <a:ext cx="3888432" cy="228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4499993" y="2276872"/>
            <a:ext cx="4248472" cy="1815882"/>
          </a:xfrm>
          <a:prstGeom prst="rect">
            <a:avLst/>
          </a:prstGeom>
          <a:noFill/>
        </p:spPr>
        <p:txBody>
          <a:bodyPr wrap="square" lIns="91440" tIns="45720" rIns="91440" bIns="45720">
            <a:spAutoFit/>
          </a:bodyPr>
          <a:lstStyle/>
          <a:p>
            <a:pPr algn="ct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Supreme</a:t>
            </a:r>
            <a:r>
              <a:rPr lang="es-ES" sz="2800" b="1"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Court</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High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Courts</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Central High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Court</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&amp;</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Provincial</a:t>
            </a:r>
            <a:r>
              <a:rPr lang="es-ES" sz="2800" b="1"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Courts</a:t>
            </a:r>
            <a:endParaRPr lang="es-ES" sz="28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sp>
        <p:nvSpPr>
          <p:cNvPr id="13" name="12 Rectángulo"/>
          <p:cNvSpPr/>
          <p:nvPr/>
        </p:nvSpPr>
        <p:spPr>
          <a:xfrm>
            <a:off x="5137855" y="5786100"/>
            <a:ext cx="3682617" cy="523220"/>
          </a:xfrm>
          <a:prstGeom prst="rect">
            <a:avLst/>
          </a:prstGeom>
          <a:noFill/>
        </p:spPr>
        <p:txBody>
          <a:bodyPr wrap="square" lIns="91440" tIns="45720" rIns="91440" bIns="45720">
            <a:spAutoFit/>
          </a:bodyPr>
          <a:lstStyle/>
          <a:p>
            <a:pPr algn="ct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All</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branch</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of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law</a:t>
            </a:r>
            <a:endParaRPr lang="es-ES" sz="28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sp>
        <p:nvSpPr>
          <p:cNvPr id="14" name="13 Rectángulo"/>
          <p:cNvSpPr/>
          <p:nvPr/>
        </p:nvSpPr>
        <p:spPr>
          <a:xfrm>
            <a:off x="5137855" y="4509120"/>
            <a:ext cx="3682617" cy="954107"/>
          </a:xfrm>
          <a:prstGeom prst="rect">
            <a:avLst/>
          </a:prstGeom>
          <a:noFill/>
        </p:spPr>
        <p:txBody>
          <a:bodyPr wrap="square" lIns="91440" tIns="45720" rIns="91440" bIns="45720">
            <a:spAutoFit/>
          </a:bodyPr>
          <a:lstStyle/>
          <a:p>
            <a:pPr algn="ct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All</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regions</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from</a:t>
            </a: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8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Spain</a:t>
            </a:r>
            <a:endPar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04664"/>
            <a:ext cx="2952329" cy="1103239"/>
          </a:xfrm>
          <a:prstGeom prst="rect">
            <a:avLst/>
          </a:prstGeom>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2132856"/>
            <a:ext cx="3873716" cy="207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04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7632848" cy="777569"/>
          </a:xfrm>
        </p:spPr>
        <p:txBody>
          <a:bodyPr>
            <a:normAutofit/>
          </a:bodyPr>
          <a:lstStyle/>
          <a:p>
            <a:pPr algn="l"/>
            <a:r>
              <a:rPr lang="es-ES" sz="28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PROMOTING ECLI: INTERNAL </a:t>
            </a:r>
            <a:r>
              <a:rPr lang="es-ES" sz="2800" b="1"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promotion</a:t>
            </a:r>
            <a:endParaRPr lang="es-ES" sz="28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9" name="8 Rectángulo"/>
          <p:cNvSpPr/>
          <p:nvPr/>
        </p:nvSpPr>
        <p:spPr>
          <a:xfrm>
            <a:off x="1852042" y="1220708"/>
            <a:ext cx="2471065" cy="954107"/>
          </a:xfrm>
          <a:prstGeom prst="rect">
            <a:avLst/>
          </a:prstGeom>
          <a:noFill/>
        </p:spPr>
        <p:txBody>
          <a:bodyPr wrap="square" lIns="91440" tIns="45720" rIns="91440" bIns="45720">
            <a:spAutoFit/>
          </a:bodyPr>
          <a:lstStyle/>
          <a:p>
            <a:r>
              <a:rPr lang="es-ES" sz="2800" b="1" cap="none"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PUBLIC WEBSITE</a:t>
            </a:r>
          </a:p>
        </p:txBody>
      </p:sp>
      <p:sp>
        <p:nvSpPr>
          <p:cNvPr id="14" name="13 Rectángulo"/>
          <p:cNvSpPr/>
          <p:nvPr/>
        </p:nvSpPr>
        <p:spPr>
          <a:xfrm>
            <a:off x="4410389" y="1651595"/>
            <a:ext cx="4464496" cy="523220"/>
          </a:xfrm>
          <a:prstGeom prst="rect">
            <a:avLst/>
          </a:prstGeom>
          <a:noFill/>
        </p:spPr>
        <p:txBody>
          <a:bodyPr wrap="square" lIns="91440" tIns="45720" rIns="91440" bIns="45720">
            <a:spAutoFit/>
          </a:bodyPr>
          <a:lstStyle/>
          <a:p>
            <a:pPr algn="ctr"/>
            <a:r>
              <a:rPr lang="es-ES" sz="28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PRIVATE WEBSITE</a:t>
            </a:r>
            <a:endParaRPr lang="es-ES" sz="28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46823"/>
            <a:ext cx="3999579" cy="2982592"/>
          </a:xfrm>
          <a:prstGeom prst="rect">
            <a:avLst/>
          </a:prstGeom>
          <a:ln/>
          <a:extLst/>
        </p:spPr>
        <p:style>
          <a:lnRef idx="2">
            <a:schemeClr val="accent1"/>
          </a:lnRef>
          <a:fillRef idx="1">
            <a:schemeClr val="lt1"/>
          </a:fillRef>
          <a:effectRef idx="0">
            <a:schemeClr val="accent1"/>
          </a:effectRef>
          <a:fontRef idx="minor">
            <a:schemeClr val="dk1"/>
          </a:fontRef>
        </p:style>
      </p:pic>
      <p:sp>
        <p:nvSpPr>
          <p:cNvPr id="3" name="2 CuadroTexto"/>
          <p:cNvSpPr txBox="1"/>
          <p:nvPr/>
        </p:nvSpPr>
        <p:spPr>
          <a:xfrm>
            <a:off x="139451" y="6232956"/>
            <a:ext cx="4215603" cy="307777"/>
          </a:xfrm>
          <a:prstGeom prst="rect">
            <a:avLst/>
          </a:prstGeom>
          <a:noFill/>
        </p:spPr>
        <p:txBody>
          <a:bodyPr wrap="square" rtlCol="0">
            <a:spAutoFit/>
          </a:bodyPr>
          <a:lstStyle/>
          <a:p>
            <a:r>
              <a:rPr lang="es-ES" sz="1400"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http:</a:t>
            </a:r>
            <a:r>
              <a:rPr lang="es-ES" sz="1400"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//www.poderjudicial.es/search/indexAN.jsp</a:t>
            </a:r>
            <a:endParaRPr lang="es-ES" sz="1400"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38" y="5117611"/>
            <a:ext cx="3063222" cy="111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915" y="2204864"/>
            <a:ext cx="4453724" cy="3240360"/>
          </a:xfrm>
          <a:prstGeom prst="rect">
            <a:avLst/>
          </a:prstGeom>
          <a:noFill/>
          <a:ln>
            <a:noFill/>
          </a:ln>
          <a:effectLst>
            <a:glow rad="101600">
              <a:srgbClr val="C00000">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rot="18837874">
            <a:off x="956961" y="3847581"/>
            <a:ext cx="2262158" cy="646331"/>
          </a:xfrm>
          <a:prstGeom prst="rect">
            <a:avLst/>
          </a:prstGeom>
          <a:noFill/>
        </p:spPr>
        <p:txBody>
          <a:bodyPr wrap="none" lIns="91440" tIns="45720" rIns="91440" bIns="45720">
            <a:spAutoFit/>
          </a:bodyPr>
          <a:lstStyle/>
          <a:p>
            <a:pPr algn="ctr"/>
            <a:r>
              <a:rPr lang="es-ES" sz="3600" b="1" cap="none"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Citizens</a:t>
            </a:r>
            <a:endParaRPr lang="es-ES" sz="36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sp>
        <p:nvSpPr>
          <p:cNvPr id="16" name="15 Rectángulo"/>
          <p:cNvSpPr/>
          <p:nvPr/>
        </p:nvSpPr>
        <p:spPr>
          <a:xfrm rot="18837874">
            <a:off x="3971714" y="3474379"/>
            <a:ext cx="5487400" cy="707886"/>
          </a:xfrm>
          <a:prstGeom prst="rect">
            <a:avLst/>
          </a:prstGeom>
          <a:noFill/>
        </p:spPr>
        <p:txBody>
          <a:bodyPr wrap="none" lIns="91440" tIns="45720" rIns="91440" bIns="45720">
            <a:spAutoFit/>
          </a:bodyPr>
          <a:lstStyle/>
          <a:p>
            <a:pPr algn="ctr"/>
            <a:r>
              <a:rPr lang="es-ES" sz="32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Judges</a:t>
            </a:r>
            <a:r>
              <a:rPr lang="es-ES" sz="32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3200" b="1" spc="300" dirty="0" err="1"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prosecutors</a:t>
            </a:r>
            <a:r>
              <a:rPr lang="es-ES" sz="40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a:t>
            </a:r>
            <a:endParaRPr lang="es-ES" sz="4000" b="1" cap="none"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endParaRPr>
          </a:p>
        </p:txBody>
      </p:sp>
      <p:sp>
        <p:nvSpPr>
          <p:cNvPr id="13" name="12 CuadroTexto"/>
          <p:cNvSpPr txBox="1"/>
          <p:nvPr/>
        </p:nvSpPr>
        <p:spPr>
          <a:xfrm>
            <a:off x="4743866" y="6217567"/>
            <a:ext cx="4148614" cy="307777"/>
          </a:xfrm>
          <a:prstGeom prst="rect">
            <a:avLst/>
          </a:prstGeom>
          <a:noFill/>
        </p:spPr>
        <p:txBody>
          <a:bodyPr wrap="square" rtlCol="0">
            <a:spAutoFit/>
          </a:bodyPr>
          <a:lstStyle/>
          <a:p>
            <a:r>
              <a:rPr lang="es-ES" sz="1400"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https:</a:t>
            </a:r>
            <a:r>
              <a:rPr lang="es-ES" sz="1400"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//www3.poderjudicial.es/search/index.jsp</a:t>
            </a:r>
            <a:endParaRPr lang="es-ES" sz="1400"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endParaRPr>
          </a:p>
        </p:txBody>
      </p:sp>
    </p:spTree>
    <p:extLst>
      <p:ext uri="{BB962C8B-B14F-4D97-AF65-F5344CB8AC3E}">
        <p14:creationId xmlns:p14="http://schemas.microsoft.com/office/powerpoint/2010/main" val="25926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1336" y="275167"/>
            <a:ext cx="7283152" cy="993593"/>
          </a:xfrm>
        </p:spPr>
        <p:txBody>
          <a:bodyPr>
            <a:normAutofit/>
          </a:bodyPr>
          <a:lstStyle/>
          <a:p>
            <a:pPr algn="l"/>
            <a:r>
              <a:rPr lang="es-ES" sz="28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PROMOTING ECLI: EXTERNAL </a:t>
            </a:r>
            <a:r>
              <a:rPr lang="es-ES" sz="2800" b="1"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promotion</a:t>
            </a:r>
            <a:endParaRPr lang="es-ES" sz="28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13" name="12 Rectángulo"/>
          <p:cNvSpPr/>
          <p:nvPr/>
        </p:nvSpPr>
        <p:spPr>
          <a:xfrm>
            <a:off x="1578838" y="1446319"/>
            <a:ext cx="7385650" cy="461665"/>
          </a:xfrm>
          <a:prstGeom prst="rect">
            <a:avLst/>
          </a:prstGeom>
          <a:noFill/>
        </p:spPr>
        <p:txBody>
          <a:bodyPr wrap="square" lIns="91440" tIns="45720" rIns="91440" bIns="45720">
            <a:spAutoFit/>
          </a:bodyPr>
          <a:lstStyle/>
          <a:p>
            <a:r>
              <a:rPr lang="es-ES" sz="2400" b="1"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TO THE RE-USER, PUBLISHERS (30),..</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50416"/>
            <a:ext cx="4278633" cy="2808312"/>
          </a:xfrm>
          <a:prstGeom prst="rect">
            <a:avLst/>
          </a:prstGeom>
          <a:noFill/>
          <a:ln w="28575">
            <a:solidFill>
              <a:schemeClr val="tx1"/>
            </a:solidFill>
            <a:miter lim="800000"/>
            <a:headEnd/>
            <a:tailEnd/>
          </a:ln>
          <a:effectLst>
            <a:glow rad="101600">
              <a:srgbClr val="C00000">
                <a:alpha val="60000"/>
              </a:srgbClr>
            </a:glo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217" y="2420888"/>
            <a:ext cx="4196593" cy="2880319"/>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768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9887" y="275167"/>
            <a:ext cx="3250704" cy="734415"/>
          </a:xfrm>
        </p:spPr>
        <p:txBody>
          <a:bodyPr>
            <a:normAutofit/>
          </a:bodyPr>
          <a:lstStyle/>
          <a:p>
            <a:pPr algn="l"/>
            <a:r>
              <a:rPr lang="es-ES" sz="3200" b="1"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HIGH USE</a:t>
            </a:r>
            <a:endParaRPr lang="es-ES" sz="3200" b="1"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ndParaRPr>
          </a:p>
        </p:txBody>
      </p:sp>
      <p:sp>
        <p:nvSpPr>
          <p:cNvPr id="9" name="8 Rectángulo"/>
          <p:cNvSpPr/>
          <p:nvPr/>
        </p:nvSpPr>
        <p:spPr>
          <a:xfrm>
            <a:off x="1825488" y="1009582"/>
            <a:ext cx="4114664" cy="523220"/>
          </a:xfrm>
          <a:prstGeom prst="rect">
            <a:avLst/>
          </a:prstGeom>
          <a:noFill/>
        </p:spPr>
        <p:txBody>
          <a:bodyPr wrap="square" lIns="91440" tIns="45720" rIns="91440" bIns="45720">
            <a:spAutoFit/>
          </a:bodyPr>
          <a:lstStyle/>
          <a:p>
            <a:pPr algn="ctr"/>
            <a:r>
              <a:rPr lang="es-ES" sz="2800" b="1" cap="none" spc="300" dirty="0" smtClean="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PUBLIC WEBSITE</a:t>
            </a:r>
          </a:p>
        </p:txBody>
      </p:sp>
      <p:sp>
        <p:nvSpPr>
          <p:cNvPr id="3" name="2 CuadroTexto"/>
          <p:cNvSpPr txBox="1"/>
          <p:nvPr/>
        </p:nvSpPr>
        <p:spPr>
          <a:xfrm>
            <a:off x="1687634" y="6258798"/>
            <a:ext cx="5476654" cy="369332"/>
          </a:xfrm>
          <a:prstGeom prst="rect">
            <a:avLst/>
          </a:prstGeom>
          <a:noFill/>
        </p:spPr>
        <p:txBody>
          <a:bodyPr wrap="square" rtlCol="0">
            <a:spAutoFit/>
          </a:bodyPr>
          <a:lstStyle/>
          <a:p>
            <a:r>
              <a:rPr lang="es-ES"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rPr>
              <a:t>http:</a:t>
            </a:r>
            <a:r>
              <a:rPr lang="es-ES"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a:t>
            </a:r>
            <a:r>
              <a:rPr lang="es-ES" b="1" u="sng" dirty="0" smtClean="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rPr>
              <a:t>www.poderjudicial.es/search/indexAN.jsp</a:t>
            </a:r>
            <a:endParaRPr lang="es-ES" b="1" u="sng" dirty="0">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sym typeface="Wingdings" panose="05000000000000000000" pitchFamily="2" charset="2"/>
            </a:endParaRPr>
          </a:p>
        </p:txBody>
      </p:sp>
      <p:sp>
        <p:nvSpPr>
          <p:cNvPr id="4" name="3 Rectángulo"/>
          <p:cNvSpPr/>
          <p:nvPr/>
        </p:nvSpPr>
        <p:spPr>
          <a:xfrm>
            <a:off x="1331640" y="5652537"/>
            <a:ext cx="8065234" cy="584775"/>
          </a:xfrm>
          <a:prstGeom prst="rect">
            <a:avLst/>
          </a:prstGeom>
          <a:noFill/>
        </p:spPr>
        <p:txBody>
          <a:bodyPr wrap="squar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More </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than</a:t>
            </a: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 8.000.000 </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queries</a:t>
            </a:r>
            <a:r>
              <a:rPr lang="es-ES" sz="3200" b="1" cap="none" spc="0" dirty="0"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a:t>
            </a:r>
            <a:r>
              <a:rPr lang="es-ES" sz="3200" b="1" cap="none" spc="0" dirty="0" err="1" smtClean="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rPr>
              <a:t>year</a:t>
            </a:r>
            <a:endParaRPr lang="es-ES" sz="3200" b="1" cap="none" spc="0" dirty="0">
              <a:ln w="10541" cmpd="sng">
                <a:solidFill>
                  <a:schemeClr val="accent1">
                    <a:shade val="88000"/>
                    <a:satMod val="110000"/>
                  </a:schemeClr>
                </a:solidFill>
                <a:prstDash val="solid"/>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endParaRPr>
          </a:p>
        </p:txBody>
      </p:sp>
      <p:sp>
        <p:nvSpPr>
          <p:cNvPr id="7" name="11 Rectángulo"/>
          <p:cNvSpPr/>
          <p:nvPr/>
        </p:nvSpPr>
        <p:spPr>
          <a:xfrm>
            <a:off x="6053268" y="620688"/>
            <a:ext cx="2839212" cy="892552"/>
          </a:xfrm>
          <a:prstGeom prst="rect">
            <a:avLst/>
          </a:prstGeom>
          <a:noFill/>
        </p:spPr>
        <p:txBody>
          <a:bodyPr wrap="square" lIns="91440" tIns="45720" rIns="91440" bIns="45720">
            <a:spAutoFit/>
          </a:bodyPr>
          <a:lstStyle/>
          <a:p>
            <a:r>
              <a:rPr lang="es-ES" sz="2600" b="1" spc="300" dirty="0" err="1">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Citizens</a:t>
            </a:r>
            <a:r>
              <a:rPr lang="es-ES" sz="2600" b="1"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 </a:t>
            </a:r>
            <a:r>
              <a:rPr lang="es-ES" sz="2600" b="1" spc="300" dirty="0" err="1">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lawyers</a:t>
            </a:r>
            <a:r>
              <a:rPr lang="es-ES" sz="2600" b="1" spc="300" dirty="0">
                <a:ln w="11430" cmpd="sng">
                  <a:solidFill>
                    <a:schemeClr val="accent1">
                      <a:tint val="10000"/>
                    </a:schemeClr>
                  </a:solidFill>
                  <a:prstDash val="solid"/>
                  <a:miter lim="800000"/>
                </a:ln>
                <a:gradFill flip="none" rotWithShape="1">
                  <a:gsLst>
                    <a:gs pos="0">
                      <a:srgbClr val="009ED6">
                        <a:shade val="30000"/>
                        <a:satMod val="115000"/>
                      </a:srgbClr>
                    </a:gs>
                    <a:gs pos="50000">
                      <a:srgbClr val="009ED6">
                        <a:shade val="67500"/>
                        <a:satMod val="115000"/>
                      </a:srgbClr>
                    </a:gs>
                    <a:gs pos="100000">
                      <a:srgbClr val="009ED6">
                        <a:shade val="100000"/>
                        <a:satMod val="115000"/>
                      </a:srgbClr>
                    </a:gs>
                  </a:gsLst>
                  <a:lin ang="5400000" scaled="1"/>
                  <a:tileRect/>
                </a:gradFill>
                <a:effectLst>
                  <a:glow rad="45500">
                    <a:schemeClr val="accent1">
                      <a:satMod val="220000"/>
                      <a:alpha val="35000"/>
                    </a:schemeClr>
                  </a:glow>
                </a:effectLst>
              </a:rPr>
              <a:t>,…</a:t>
            </a:r>
          </a:p>
        </p:txBody>
      </p:sp>
      <p:graphicFrame>
        <p:nvGraphicFramePr>
          <p:cNvPr id="10" name="3 Gráfico"/>
          <p:cNvGraphicFramePr>
            <a:graphicFrameLocks/>
          </p:cNvGraphicFramePr>
          <p:nvPr>
            <p:extLst>
              <p:ext uri="{D42A27DB-BD31-4B8C-83A1-F6EECF244321}">
                <p14:modId xmlns:p14="http://schemas.microsoft.com/office/powerpoint/2010/main" val="3643945362"/>
              </p:ext>
            </p:extLst>
          </p:nvPr>
        </p:nvGraphicFramePr>
        <p:xfrm>
          <a:off x="1581150" y="1631156"/>
          <a:ext cx="7167314" cy="4174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2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BO-ECLI Presentation Slides_md</Template>
  <TotalTime>8726</TotalTime>
  <Words>459</Words>
  <Application>Microsoft Office PowerPoint</Application>
  <PresentationFormat>Diavoorstelling (4:3)</PresentationFormat>
  <Paragraphs>105</Paragraphs>
  <Slides>17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Wingdings</vt:lpstr>
      <vt:lpstr>Calibri</vt:lpstr>
      <vt:lpstr>Roboto</vt:lpstr>
      <vt:lpstr>Default Design</vt:lpstr>
      <vt:lpstr>   Bo-ecli</vt:lpstr>
      <vt:lpstr>DOCUMENTATION CENTRE FOR THE JUDICIARY. Spanish council</vt:lpstr>
      <vt:lpstr>ECLI – CENDOJ</vt:lpstr>
      <vt:lpstr>ECLI IMPLEMENTATION</vt:lpstr>
      <vt:lpstr>        SITEMAP FILES</vt:lpstr>
      <vt:lpstr>       SITEMAP FILES</vt:lpstr>
      <vt:lpstr>PROMOTING ECLI: INTERNAL promotion</vt:lpstr>
      <vt:lpstr>PROMOTING ECLI: EXTERNAL promotion</vt:lpstr>
      <vt:lpstr>HIGH USE</vt:lpstr>
      <vt:lpstr>HIGH USE</vt:lpstr>
      <vt:lpstr>VARIETY AND VOLUME</vt:lpstr>
      <vt:lpstr>PowerPoint-presentatie</vt:lpstr>
      <vt:lpstr>BIG DATA ANALYTICS</vt:lpstr>
      <vt:lpstr>BIG DATA ANALYTICS : use cases</vt:lpstr>
      <vt:lpstr>BIG DATA ANALYTICS : use cases</vt:lpstr>
      <vt:lpstr>BIG DATA ANALYTICS : use cases</vt:lpstr>
      <vt:lpstr>Thank you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Edurne E. Uranga Mutuberria</dc:creator>
  <cp:lastModifiedBy>marc.opijnen@koop.overheid.nl</cp:lastModifiedBy>
  <cp:revision>201</cp:revision>
  <dcterms:created xsi:type="dcterms:W3CDTF">2015-09-29T08:38:57Z</dcterms:created>
  <dcterms:modified xsi:type="dcterms:W3CDTF">2017-06-19T12:30:07Z</dcterms:modified>
</cp:coreProperties>
</file>